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8515-8280-4147-9250-F153288F0FAC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446F9D-8FD2-42BD-8736-C49AB53AA6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8515-8280-4147-9250-F153288F0FAC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F9D-8FD2-42BD-8736-C49AB53AA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8515-8280-4147-9250-F153288F0FAC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F9D-8FD2-42BD-8736-C49AB53AA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8515-8280-4147-9250-F153288F0FAC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F9D-8FD2-42BD-8736-C49AB53AA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8515-8280-4147-9250-F153288F0FAC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F9D-8FD2-42BD-8736-C49AB53AA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8515-8280-4147-9250-F153288F0FAC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F9D-8FD2-42BD-8736-C49AB53AA6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8515-8280-4147-9250-F153288F0FAC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F9D-8FD2-42BD-8736-C49AB53AA6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8515-8280-4147-9250-F153288F0FAC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F9D-8FD2-42BD-8736-C49AB53AA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8515-8280-4147-9250-F153288F0FAC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F9D-8FD2-42BD-8736-C49AB53AA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8515-8280-4147-9250-F153288F0FAC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F9D-8FD2-42BD-8736-C49AB53AA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8515-8280-4147-9250-F153288F0FAC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F9D-8FD2-42BD-8736-C49AB53AA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4148515-8280-4147-9250-F153288F0FAC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A446F9D-8FD2-42BD-8736-C49AB53AA63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Time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5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vector-conversions.com/images/raster_vs_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41233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5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Build Volume:  8”x8”x6”</a:t>
            </a:r>
          </a:p>
          <a:p>
            <a:pPr fontAlgn="base"/>
            <a:r>
              <a:rPr lang="en-US" dirty="0"/>
              <a:t>Minimum recommended wall thickness: .040</a:t>
            </a:r>
            <a:r>
              <a:rPr lang="en-US" dirty="0" smtClean="0"/>
              <a:t>”</a:t>
            </a:r>
          </a:p>
          <a:p>
            <a:pPr fontAlgn="base"/>
            <a:r>
              <a:rPr lang="en-US" dirty="0" smtClean="0"/>
              <a:t>IF you want to create large clock hands they can be engraved, BUT just create a small scale version using the 3D printer so that you have this skill.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2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229600" cy="3539527"/>
          </a:xfrm>
        </p:spPr>
        <p:txBody>
          <a:bodyPr/>
          <a:lstStyle/>
          <a:p>
            <a:endParaRPr lang="en-US" dirty="0" smtClean="0"/>
          </a:p>
          <a:p>
            <a:pPr lvl="2" fontAlgn="base"/>
            <a:r>
              <a:rPr lang="en-US" sz="2800" dirty="0"/>
              <a:t>What </a:t>
            </a:r>
            <a:r>
              <a:rPr lang="en-US" sz="2800" dirty="0"/>
              <a:t>does time mean to you?</a:t>
            </a:r>
          </a:p>
          <a:p>
            <a:pPr lvl="2" fontAlgn="base"/>
            <a:r>
              <a:rPr lang="en-US" sz="2800" dirty="0"/>
              <a:t>Why create an artwork representing time?</a:t>
            </a:r>
          </a:p>
          <a:p>
            <a:pPr lvl="2" fontAlgn="base"/>
            <a:r>
              <a:rPr lang="en-US" sz="2800" dirty="0"/>
              <a:t>How can you represent time visually</a:t>
            </a:r>
            <a:r>
              <a:rPr lang="en-US" sz="2800" dirty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12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943" y="2790145"/>
            <a:ext cx="3429000" cy="796017"/>
          </a:xfrm>
        </p:spPr>
        <p:txBody>
          <a:bodyPr/>
          <a:lstStyle/>
          <a:p>
            <a:r>
              <a:rPr lang="en-US" dirty="0" smtClean="0"/>
              <a:t>Time symbols</a:t>
            </a:r>
            <a:endParaRPr lang="en-US" dirty="0"/>
          </a:p>
        </p:txBody>
      </p:sp>
      <p:pic>
        <p:nvPicPr>
          <p:cNvPr id="1026" name="Picture 2" descr="http://www.ikea.com/us/en/images/products/bravur-wall-clock__29234_PE116289_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1415">
            <a:off x="6122613" y="1118342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QUExMVFRUWGCAYFxgXFxocGhUYGBocHhkcHSAbGyghGhwkHBkXHy8hJigpLCwsGx4xNTAqNSYrLSkBCQoKDgwOGg8PGiwkHyQuLCwsLCwtLCwsLCwsKSwsLCwsLCksLCwsLCwsLSwsLCksLCwsLCwsLC0pLCwsLCwsKf/AABEIAOEA4QMBIgACEQEDEQH/xAAcAAABBQEBAQAAAAAAAAAAAAAAAQMEBQYHAgj/xABGEAACAQIEAwUEBgcHAwQDAAABAhEAAwQSITEFQVETIjJhcQZCgZEHUqGxwfAUIzNictHhFUNTc4KSomOy8RYkNNIXg8L/xAAZAQADAQEBAAAAAAAAAAAAAAAAAQIDBAX/xAAsEQACAgEDAgQFBQEAAAAAAAAAAQIRIQMSMUFRBGGR8BMiMnHhgaGxwdFC/9oADAMBAAIRAxEAPwDuNFFFABRRRQAUUUUAFFFFABWO43jsuMu22InsVuWydwJZWA6GcpkdTWxrnP0m3Th8VgsT7staf0OuvwLn/TXP4iLlDBUXTNzwfE9pZVpkxB9Rp/WptZj2Sxom5annmWemx/CtPWmnLdFMTVMKKKK0EFFFFABRRRQAUUUUAFFFFABRRRQAUUUUAFFFFABRRRQAUUUUAFFFFABRRRQAUUUUAFZj6R+C/pPD7yxLIO0X1TUj4rmHxrT0jLIg6ik1aoDkXsdx3TC3if8ApXPUd2fx+NddBrheB4ccPisbgvqMblr+HSP+Jt/I12L2c4h22GtvziG9Roa59F03Et8WWdFJNE10WQLRSTS0wCiiigAooooAKKKKACiiigAooooAKKKKACiiigAooooAKKKKACiivL3AASSABuToBQB6pKzvFvbK3bHcg/vucqfD3n/0iPOue8e+kG4wMBnH73ctD/QhzOP42jyrk1PFRjiOfsWoNnWLvF7SmM4LfVXvH5CqPiv0gYezu6A9GbX/AGoGPw0rjWO49dugq1xsv1F7if7VgR61AXy+wfbXLPxWpLCwaLTXU2HtJ7VWLuJsYtAcwORmyQrWxoT4iSRm8tIp5va+7g2e2neQmQM5ULInkCTO3Lw1l8WRcsuJBP7YAEd0+C+IB7oPcuAdD5VIxr9tYs3PeClH6lkn79axlurLfv7FUi2ufSXjQuZVthYbxPeYyiliIL8wDHnUdvpDxhtLdJthWcoMr3twqt/ijSHHyNUfDmGRlPuurGfqscjfZcaouBB/QrinxWmRue6l7Tf9qGqjC43n1YPDNR/+SsSsAEHpFy7+LmpOG+l3FIwVrTNMwO0RtFJBOqdQefI1gxiJK/Hn617uX++p6Wbh+bYk1tpbli/3E6OucO+mW04UujIDsWRgDtsy5gdxyG4rW8K9ssPfHcdT/Cwb7tR8RXzxjLkYPCDaTcP2qv8A/B+VRFvxrzHPnWi1ponaj6qs4lW8LA+h1+VOzXzbwb2wxlqSt6VRGci7LAKokwfEJlVEc2G1br2f+mLup+kobYckKxJZGKwGAIGcQTro2taLxD6r0IcDrFLVXwv2htX1BVh3tu8CG/hYGD6b9QKs5rohOM1cXZLVC0UUVYgooooAKKKKACiiigAooooAKKQms17Se0ZSbdpspWO0uxm7OdQiD37zDZeQ1NZ6mpHTVyGlZP4t7RJZJQQ9wDMVmAi/Wdjoi+up5VgOOe1zXDAIcgxmI/Vod+4h3P7z6+Q50vFeNhkhSyWi5zssvB2LM3vuTAL6hdhzNVmFHaKUjLctyIXWYMll5shnMV1YTIJEx5utqS1FnC7f6axhRNdGuZmcsxYa5jLE89THPQcqrbuHAtQL1kvJLKpJKZiDlMpBMA+9uamYPFwIfxD5NM6g8/L1p7B4EFVy3baCWNzPKkFjJbuwWjWIJ3EjuisMJGhUYrDjxEhUXwoI1UkgMzBCe9tJ0n0Y1Ev4E2yN8jAMs7x5+YmpYvjvPKjvEAsqnOqtoRbIPiEfVUHNB1IrxxRb1xnuYi6bawMxdYIEiAEQGPFMRs0ydzrV8CJXDvZm/dw/6Ub6qEBRbNqAWW2CHzfWdkzNzPfmdYCcEvKyXLac1F5AdZKmDHPUAD51RLibrB7KM4ssRBzEAuZUNrp3wCoHSCdjD3Bb/ZC2SdbLm0/MFGY68pjMRtyqnGVPd7Qokq3kS6wYObZBVskZirDlOk7fKpVnEWF/SYs4km7mIHdIthird6BJ7ykztr8aW9iLtq9b/Wm3YF39ZMlVBjK5gSSIgEdBVUcZiDg7o7a5nzK7tnaXSXEE7kd5THpUxj5jbKqwuQiQw6mOvMCdd9qsLyYYk5b7CLBQB7ZGZyt3oTAlwBvzrxe41cb9Me1eZu4uRoKnIGtggA+ETOg/GpOEvjtL5ZbV5bGFzIIBRmhBnJGrGXJ11mdq6NslkmyN7RKi2cIlu4lzKjSV2Ba65jXnEfKqhnMRVha7O4lvNaK3b7lbYTRAogBu8CTLEjQ6RAp9vZ8dsyYe4mI7MnOIKgZWy65iBDHQQxnlT21yKyJeuZML0OIuBB/lWSC/wLlR/wDrNWmC4cr20xWJBGGsqLdtJhrzyWYL5Fy5LdB1Eq3fxdq7ibX6Tb7C1YTJ2VsEyyksw1IKZmJHlO/Oq/i/FmxFzMRltrpbtqe6i8gPkNY1gcgIUrqljv77irJLw3tFdS892yRZDGclsAW45LkOjADqPOuhezP0vOuVL4HQkmF+Z1tn1lf4d65SHihblQltdxKqz6r4Xxm3iFm22sSVOjLPUdPMSDyJqeK+Z/Zr2mv2Htqmd9yqLOdAdT2Zg5dBJUyp5jnXafZL29tYoKrOpZtFYaC4fqkHwXP3Oe4J5dmnq7sMzca4NfRSTS1uQFFFFABRRRQAUUVVe0vHlwlhrpGZtkQb3HOyj7z0Emk3StgV3tX7Q9mDatvkeM1x4nsUO0DY3G1Cr6nlrw32m9sbouDsmC2llVXeNe8ST4nYjvNz1G1V9z2wxN68+e8iZ7huMXkLmgCJCsRpCjTQdKbxmAv3U0ti+F2ayyXSF6fqyWgcswkda4ZpympS46GiwWXBfbcmLd5FddljuMOXdZR05NIqyxuGS4qG1eZFzDKSVR0uclJJAJiI1ExoBlMc51B8x8CI9asbPG2UXFZQ63UylW2DAyrjzBn4E9aUvDLdcSlI6P8A2c1tc2MIViJUIFDXDPiuW2/Zdcw0bcZTMw8UkW5vN2VnYMwfv6wAYEqNddo5xWI4XaZmJBV7iwwsszhroGsAjxGAIAIYiImNdBZum4GxFktctgZcRhLpZjbAka7F7YOzjvDY8yc3pOOWxqRJv4x0DpZRLRt95hcKEYi3tCsQNwdUHkRTfF8M1rtLloK6XUhwwDBl2J8riTlJHIg8zUnh2It3MOLdy00qsWnU6ZRsGmSQJ0I11ow+Nt2Fy4iexmYBAYkDlJ0kd0/unyFZqdOkh0VvCbIJzEsqurrEDuEhfCDszILiggTpHOaS3xK3eQpoCSdYkjMYyholpOW5rGsrAmpHDrvb3nFlCbYXMwzCUURJBgZmBM6Addxq17Q4K2tprwzI7CIVTldp1I1GQ+/HnOxEbRlcqYqxZbWnN7D5Y1ZdR++m/wDyXfz+dfw3IRcz3FQdkVgg98kgiNNDoN6mezd6TpzVby+ecKW/5x9tU/HcObV+4g8MyvTK2o+wgfCsXHoUQ8LiuxsXrQS2ReEMzLLgAyArctasOG4E/o2NvZYQ2UtqdN5SRvPLXzPOqV7mn5/nTHaVsrJLP2cxKretvfuvls621jMJBkCC3dWRMDnyqDbulrT2wkF7gZmDHNcPupG0Akn1+FMyKt/Z3EWLVwXLucm3L21UAq1weHPJkKDB06Vbm1bFRbcR4s9q5bwFrD2sQqKEZOzJZ7x1uFWXvAgmNOQqu4hwa3ahVvK1/TPZCNKFtQoYSHOoBGhnrVRcvXHutdLHOzFiRIOYmSdNta0fDcL+iWmxjNbe4ykWAHDkXTOa5c10ZQSQDzI5gVLaiq9t+YZM3dUqxVwVYGCCIIPQg8/LSvKGTHIan06fGr65ZJw6XuIXm74iwVC3Lrx9czOReYPeEiIqu4fibdi4TctLiEgwCWClvdY7ZgJ2PxiqqgslcFwd25butbBTtO419+6lu0fEAx5tsYkhQR71exjbOEEWLj3nOlyViw69IPeJBghpEHUQaruKcbu4gjtG7o8KLoijyUaCoaGKWeWHmdy9gPpKV8tq+5KmFS4/iRjtbunnPu3NM2xg100GvkjCYs22kdIIOzKd1PkfztXYvo3+keSmGxDEq2li6x1BH9055kbBuenXTfT1OjJlHqdWopKWukzCiiigBDXJvpE9pgXuPpFqbVsHmT+1f5gJ8D1rovtLxb9Gw1y57wEIOrtoo+ZH21wPiOIW5fCNcyJa98oXBuIREgA6ZszEw2oGhrm15UqLiigucMV1EnK5mZUiDJ05iNeunOqfEYZ7TTqCOY0I85H3it/fTEZM/Y4bF2xvcS2HAHn2OR1P8S1AwlmxfcAWnBO9lTnPrbLR2iz7ujL5jWuXT1nzyjRqyg/tpXXtnVHvDu3BcQMuIX3XPMOIIZgQT3WmZlvgvDnuszrbF4r3mtB8rsnPKB3jAGuWSNOQNXXEvZ21dvlcKHNu2oLQhLsYBPdHPc9B3ddRXh+Hs1kmwq4jstVdA1rFYYzPfQd5lGuveH7wreM4yWMEVQ0vEcM2W1ea61sibV4qe2wbAnuMRpdtiJ023EaioQNzC4ovaxAd1YntEJIfXnPiB5g9dascNxuxiyBjVFq8NsQqd1z/ANdBE/xrDdZqp4raC3WClPPszK/A8xzHlUbne1qv4GifxbiiXYKWzaJ1dEY9ln1kqvuToYmBrTHBjaF4fpC5rTgox962G99ejLAPmJHOoSCnHf3RJJqVjgsvsbYfBuUDbLlzLOW5bYd1xlOoKxInXadTUzHOtzDHKXIUhlk6+ABpIEHWdeUeZqHgXuPbFtiLiopy5hpaGp8WhAnqYA5U1h3CISpB3jUjcrOkAmQojbSSIMVhastI98AxnZva1O5VpjRXJHxGoYHzHxufa3CStu50m23/AHJP/P5VUcStoHtNakIhGjRI7TQnTcFhm0+ty2rWYTiDiwTbYrcKSCI8azO497KfnVS5tEMwb4RSjNnEggRC6yDt3p5a6QNOtMvwpiWyFWCmC05RqGI8caQrbxMVpk9qL7SXKXF379q2w/7fzpTF7H20W212wB2hY/qT2ZQqcvhM22JEbrPLSlCcqygoyj24P5/JpVB61pLns0LwLYW4L3NrTAJeHopMP/pM+VZ+5bKmIIIMFTuD01+4/ZWsZqRJ5DV6uXCfupulS5BpjLr2f4ItzM1whLFrW9d006InVjIGnXzAMq/jb2OY27dlbWEQ5beZYWwANWNz6xEltTO2u9VnFuP3L6opyoqjRUAVSQIzQNCx1k/KK8cI4PiL4dLWdkMdoA8LvoWk7D0NSl/1J/j8iZExmH7NyuZWHuup7rDkQeh89RqDUdqvMdYwdlDZDNcvf4qn9UjfVj3lPNtxoRzFUB8ta1WRWO5qds38uhOhjQe6eR9R+PnUnh3s7ibozW7LsObmFVfi5A/PKrfF21s2mspcw1kERddnF7EXeZH6oMtpJ90H1Y0nSHZ176Kvbf8ATLPY3Wm/ZAkk63LewfzI2PwPOt9Xyx7O8XuYHE27yAk2zIBBXtLbaHQ6wRp8V6V9O8M4gl+yl22cyXFDKeoImurTlaoyaolUUk0VqI5t9LXGCr2LQ90NfYeY7tr7Sx+HlXIbOIiev53rTfS1xgnG4iD4ctoeQRAWj/U5qhs8MhFLDE2zl1ZsN2iajcMrA/YYrzdX5pNm0cDNl8rZ0Zkce8jFSPiIq4fjrKrG+Ld1spIu5At1DyOZfGdN2E9CN6p7eEWe5fw5M7MXtGfS6oX7ajcYtuqojFTnI0VgwGvMqSJyg7cqy+GnJWVZZ4N0XDzet4oC42c3bOgtkbb6PB0iRGUa1Pfg93Edndw+KN9rYOV7RC4gCZ7yHK5jyLV5wUM4GH4kEuIAvZsWtI0clJDI4mdwJqPjPZm9aY3LqlZaVYOpzEySVZDqBB10iiU9rpSp9vwJKyi4twu8XZ7mZmJOYspUzz0IEddhVUVI0IracT4nduJbt3Ljvk2LGTBPXeBpvTKcPS4ozD0jf8/yNVHXdfMPaZhBKk5hPIHcz05Va4fgV1CJHi1ziGWPUfdzNFr2fM3bgIKW4UTALM3ISRsGBnWMw06PNjThrfYMsl9XVvd07oHRh/8AbrVzlaqII93eOdn3bBKwZLjcka6fH57baVYcPsrccXkChX0KgaW7g1MdAR3l8sw92oPBls3l7B8quDNu4QFOp1R48SH626HWIJpVRsO7ZEdHmGtk5lJGv1RHKGB58xWTikqQ7st+JcODKqISWyrbYwRFxkDLA6F0MHqDqaewaXLdoZxDrrHXQEfgI6kinsVjC+H7awdCVYqQJJRpGh2dTPrBGxrS8WVL2Ft3rQAVlzrHKYzAaaQ0fGajfhRfNiZz2xhIusG1toTcj6yABgPjIQeZ9K8e0T/qrEnM+dxAifdJ25SdvOpeMBUEhSZgafVzZ1Ebk6Aacl2qvOOV2Um52YXNJhmIkLsFjXTSSNt9K0XIugW8HlS7cuTb7NREEBjcc9wH6sAOxGh0FO2uKpjQExEJdiExEanot0Dxr+94h50nFbWe2tq0pUFy7l8oOwRAEDMyjKDode9z1NN8O9mHvNktshgSza5La/WZiAAPSSab2pbmBCucCvA3AUjsvGSwjXwga97NyiZ9JisBrW8XTDuOysNce7ZXu3XP7WPEFX3BGq89PMVkrpJ1OpO56+Z6mtIS3IAVqetYxlDBWZcwhspIkdDG402phan8Iw1lrkX7htpB7wXMQfSDM7VTrqId4LxFbQYnDW7t2R2buTC+WXZ/IbzTvGuGYsAYnEWihuN4ioGZhrqm4kdQJirEe1NrDaYKzlb/ABrsNcPoNk+HyqHiMJfuo1/E4u2odZUXLhLXInKFUbaiOUelTFuTuq/kXBJtcOxONti/isUtuwCQGumFJG4RFjMfIRy1rw/GMJhe7hLPa3BtfvAGD1t24yqfM6is4WMRJgbCdgdYHSkRaHG+XjtwNFg/Ebl65nu3GYtoSxkx8fUx08q7L9CPHc1i7hGPestnQfuOTI9A8/BhXEQoG5/rWw+jHjnY8SsGe7cPYNPMOO78mCVppvbJVwEuD6Liikmiuwxs+Yfa+8LmKus5yhsRczEgmB2pBJC6mABoNdOtPt2KAvb/AEe4BqTYxN6xcj+C7r8ADVRjLguFSxYWzdYkqBmym4SYkjWOpq1TieBTwYK7dI538QQP9ttQK8yUq4TfPFf3Rsek4/ZYQ97GW/8AMWziU/5QY+FVvESr4y2LTLeUkZSqdmG0AjKQAmpIjarL/wBZsh/UYXB4fzW0Hf8A3XJ+6qNcY9zFpcL99nktA8RZdYWBp5RRpqTlbVY7379QZrcX7MY9kY3MNbvKwID27dt2WTuCjSCNpy/Cs+2Hu2YRlZddnVl+HeFFtkw6s1jiD5xsirdTMZ9Y6mrPA+3WNK5XxLOpEQ4Rt+pZaymtZPNNfqv9GqIGpuGQZB28x+TVimLyKx5gc+X5iq79Lzuzse8Tqfx+UaU3jr8qwHPT5Df5cqNtuirLPgjKbVkHJnuPmY96QHcjkco7oGkCBzkwLPitvBYm/cktbcMVDtLKdZGgIZY9GA6VSez/ABC2tu0GU93TMOomJ10ANOYlT2htqhuNoWKqSSSOUa09SLu7Eg4p7ENZXOVZrf17cOhHqCCD66+VQG4i4AAxDEAQAbl0QOgDQNCZ3q84bexGH17drGaZQqJYfvC5Cgeup5A70xxfAq9sXHQK9yRae2chunUZja1GXq6kDoDNEJS4lnzAi+z3GVttkuE5b0ySSQkmFPxM5j6GnsJ7QXpxFtCOycvlUABUKkQ4C8zsTzmdYFZfG4VljmIEH00+ERFWPs/xJbN0Z/C4yk/VnZvQcx09K1lBU5LLC7NNxXCdrhDdUa5c3xUzHr4xWPwuNbNIYhhswJBI6SNfz5Qeg8DcKLlltlbMOmVxPykEfGsQ3CDbxLWuSsR/oiZ/2U4NNWJllgXYrnZ2S2JzXGJOZ31YKJlmI91Y6sQNRI4nj7z2hYsW1tWdypuWzdutvmuagltjliBI8qiYLBXciMiZ9GJBUP4mMyp1937PjUwcYS0v/wAf9Z9S6x7MGeSkBiOeVyRUOm+4fcp8HgbyReS1cKo2rZDlmeu1RuJ4fLccAQJkeQIn8QKnYzi926ZuMSRsBoqj92NAPKle2XAcKzAiOZOk789gNaLadsCjQTTotgikt2+n/mn7dutWxnvh+CW64QutoH3mGgHOfIDXTWrV+G8Msa3cRcxLfVtLkB+LSfjNZ27cIMfeflFTeEYu4jEph7d9jHiRrmX0C6fOaKfN499SWQr7LmJWchJyzqYnSep1AmvTcPuiCbdxR1KMB8yIqXjMVcFzM69jfLhiSpTJp9UjujY7cqu04lfmBxPF3IP90l5x/wAmH2iqbaEV1nB4SyJv32vN/hYf7muOIH+lTUfD4tVvh7QyBWDqJJy5HDATAmIHKtMq4q4BK8QvDrctWVBn/MV9KoeLYBkvnNbZJXZjbMnKJ1tKqbjYARzrNST6jPpr+2k6j7f5UVx7/wBeH/HX/Z/Siun4vmRSOb/3UdHI9JpgPVp7RYE2MTi7LGSt1vjLEg/IrUXB8NDoGa9h7YP17pzDX6qKSNtjWNcl2Q+0pt2hkOu/L0/pVsnC8PscWrnpasXX/wC7KKb4twlLdtXQYg6xN2z2a7SMvfadJpxaTEy6XjGBN0ocFeZcxAZL7ktvB3iTzprjHEsJ2YXD2rqHNLG4ytsCPMg68698FHEMUgGFzlEUIciWxBCx4mjcCd5qQfo0xWrXDbt8ybl+2NecwTvXNOWlCVSkk+1/0UrM1bvH8Ps/r9lPNr6aDz9al8b4KMMFAv2bpOpNp8wHQHTff7arBckfnnWiakt0QFwROoHI/k1atxW6jdorsoYCYYrqJGsEbRv5+dVeGyi4pYErMGDBI/D5aVYXMOrFBmK22Yd5mRihbVgQpE6TyAkRPOnKKfIi0w3tfjCQqXnjnnJYADckEHQCf5ci9dxTlpuXbhv3R3zlCMq5TyLchmgQADtzBUfoeHMLae8w964xUCDyS0QBqOZPrNQ7ntO95xZtC3YtsYdkRQ2UasS2+ignflvWMUr+RDvuKeGMwJFq6bcwCVjN/AZOaI85gb65q29wIP8As2UnpIVh5FWIM+k1e3cBFp7rKEDi0LbXGZnZjdUsFLk5oWZIgHl5ecezFrdtQHZhmOZQ5ILBbarmBI2YwD08qdtZQ+Rngz3UKJdUiFKqxIkr4lETLAEbjYHXarXieDVsl3w9quRm3MDQqi6SxmDrsDMAk00gRSUW3blJFy4qqR2v+GmaVOQaE9Z1UQaXGFgZKvrlKt3gzrBkgkRl1Mr7sjQilubsKsi5rTk5Q8KSs5LULBhYzXQTAQesHrT/APaFkd1r2IjzsgroNdDcI3jlUW7fw6Sblu8SWzMbbqchgDUMsMSNzsT0p1cJh7sG3igp5JftshI6Z1zLp1+G0UOuWMW5gcDcBPb3U0M5bCL8+/lOx2E1AXDrbBC3TmA2hlaNT4lBAkEypKiZGsULw+bmSQQDLRBEDzGhkiPSTVhjsDCzMF5AHIiCHY9d8oPmelCddQM0cMYPnr8J+Veb2HYICpM8xpqJgfGZq6t4NSfT0g9eX/n1pOwlA0MA5kdMgGVJ7vN2GuaBO0g1opCY1gvbW/aRVRbWnvNbBLE82J1J+VPXvpFx5kdrHkqqPwqnFgqWU8vIE6Aj5jpyPKRSPa1+4xUuELygL08SfHW1R7T3DZ73cUFnY7S2bOxgEDcDeIABb4j7SYxHNsYm+AI7ruQVJEkQDI1MCSeVN4DhasADYe73hsrqFiSYcKwOp1BQjQa1V4m0mdigbLJChiCwA0AJXQkbTzp7Y1VC6jl/H4h/HduGdYJYjT15edK7NKSWJ1Ou23KvD2dRM/GfnrXu4CAdPCjbGROgHM9T/WmNi5x+Z/nRXRf/AEB/0rf5+FFbfCIM79MHBjZ4o7e7iEDr6xlYfAqD8aznAeKJaRg11bZzd2MJbvO0jU5n8PSK7F9N3ADewS31Eth2kxv2bCG+Ryn4Vw/Di2LivdRntz3lRspPUAkGNwduZ9arUStpiiX3/qLHX3FrCX8TcJ91Ldu2R5xbkARzJFLxjBvassuMx7vdbUWEuG6FIP8AeEsFB30Ex51BxvtddZDasBcLYP8Ad2tC/wDG2rOfU1Rfn1rmjGTy6S/f14KHsCXYi0jlAzaSxUAwd48tPlUvG2ktqP8A3CXrhMEAEhFjfMRBPLSq3LrI5Vd8Gs4BUFzFPeJkjs7KqNtu8x0kEHSOnKa3nSV16LIioNwkA60i6fH+o++flWi4xxrCXLXZ4XCLaE+NnZrpI6yYj4H4Vmi9RCTkrca+4x9PsqdYsm8uUNDJJRSQFaQJjbv934gRy1ghOle7bQZ2PUcqbGPG42xmRprvAPnEQRzq49nrNm0pvODcuz3AQMqjrB8Tz8BE68nMNxCxiQFxQZbmy30EnQQBdUmbgGnenN50l32TvKcwNu5a/wAZGlAB9bTMnoR5a1jKXTgCs4tj7l/EozOWIIjU6a8vKr1MR2QvYkjvHuWQZnugLm+wmekx4lNUtzBiQ/aC5bDAaSrRM6aHKSBpmg840q441ilaQEKBSVVCVJWIgGG0IA1ECNRRJrakgSK7BYprqBW8QbKSQNVcwTtyE/D0mrPGcRuJeu5xntM0NbPKFEMv1WAO+nSq3A3RbuC4FmDMMAVaDsRm2qdieJG5Jyakk67CYjQGdhGvlUudFCnAqDnTv2m3nxoT9YDb+ICN9uce1bySijbTyHr1Me784EV64NaftDkVnJBBVZC6jZ4iV6gkAgR1q4ewiOC7Kco0CHViCZBYMVVdoAAO+i6CpbpYAk8F4KApdzktjxNuzHoOrHQbafZUXGP2jkgZRMKo1CgAD7gPvqTjcY9+J7qKO6BoqL5D5d47zOxqFbJYEiEt666F2G0gHQSeZ6ipjfUYwcJ2jG2SAi/tG1+CAAHMx00HkNyKkNhhJaApAnQCFAmWJmCF1k65nlRosh7D2QPD3VAjxAjUaw0xJ70wZ5ZtSKk3yyqWXKpI7gcCGYaKyg5WeNgQFt247oJ1NXmiWZLB4ZCGKgwWMSNtft015elO3GA3EjUE89OmnSeetWL2YAXQHmdN/wADPXrUQIc4UW1uSMxViQSoI2yyxJOkAE6eVWvmZQr4RVtl7lshYzEqwUu0kgB8r6gsBCus6d3Sapw4ABOnmRr8ddRU7G4zOMoR7bT3xJKsu65idbmsNLbagQNBK4Zw5WBJto6junMYCc2ZsqNlUQokid9d61fYhdyvs2O0MKVg676fn+tWOD4YWxCWo1uXbVrru2Y/DLFPNw61Dm3CrqeRgjcgqApU7jKBoYgaVoPo64YbvErGYfsbTYi55PcACD1AI+VEI3JDbwds7JelFeoor0qOezxicOroyOAysCGB2IIgivmH2s9nWwWKu2D4QZtk80M5D8jB+PSvqOsL9KnsaMXh+1trN+yCRG7p7y+sajzrLVjasqLo+eCvX8/n+dIR5VJuWIgcp38v5/0qLcPeIXXWB1PwBP41yrJoDmpGDuW921ykEAjutrqGIIIHn/WZScEFvXFXBZ/6fivH0QeD1Yj0pwY1bgFnDYZQHIAa4A91j1k6J55QABTfkFnu7cv41xZs2BCnRbSbTzMbfYPvqxw/slh8NrjLuZxr2FhgzT0uXPBbHpJplbTAvZF5bdwjIGtsypdjkx084aBzB0quvWbeGTKysb5kEMCFt/g3UawenXJqTpRdLy59Q45H+OYu27jsbKWVAygKWO2xJYyT5wPSoC2/6Va8B9mmuL2+IudhY+ufFc5Zba7sSYqsxt4KxC/DUTvp18utCw9q6Ds9Jb0mf5/n+VTMJint6oxU9VJB+yvGAw7ujOQAqjUkxJHIdTt8wOevu1bDMAXFsbSQTHLXy850qHd0UTX4wzj9Ytu5/Gmv+5Yb7acu41LigMhCgkwlwqJJkmMsHXrNRDg2BIBRo195SRyIEaiOcxtSDAvH7NvhBEn4/wBajKAm2LuHG9u4fW789k9Pt0qQvFrSg5cNbPTOzv8AYTFQv7KuAAm2/XWNtfOOX39KP0Q5gCVECSQwYggHToD5fIbVm42xkn+171wZSYXfKoCrHkqx+QfWnMPhJAKd4jdiQFXoCzaAkHbfTbq2MOqnbXQazOokk/PyA86kXuIKjWkZWKMgCux0t3BEqOQUjTKdNjtFUlYPBJvlWlWZm7sd3ugHyGjOddzk19070uG4hbaLIcrdUAyTpcDLq6kjc/VjTUCOcR+zLtaVCt5k/VkPmtnUQZOqqCDsWEnTyknDBHW7cQ23ywV91CTo6n/DY9wsCYBWYM1oo4ES2vQ3cUMf3GbNqNAWFyVZo0lYO2h1puzeXEFWW2AF2OpLEjcsxLEgaan5Rp7upccE5gGMRLahSWD5W5gKAwnUxz0qW19LKgalm0VVEsxHIAb8tdhr0pqNjIPEMlsE3CJOwO0+f59arb7ZQ630APjVluFlubBYtuClxBpqCCPPWlxGFF2WuZGDAgAmQsTIBMa8iMysCu/u1HsYSLYTO5sIzG3m3UMdYn4aVaikrJbvBDvMzEu+hPPWBpGsycqgazMAfO8s8PCqkpdUkRZcZVgD9oc6qlxhrpOZTO9Q8Bif1627gIDiEe2zhkg6qUIyvMCUYDlrFXycPS0rMQBH7gAgbEgCMx3bLoTtuKFbAg4nhyAqCe6AWc8+zXVgfXup/qPSt79D/DW7G/jHENibkr/lpIX4SW+QrC4jAPevWsGNLuIZe15m1bGyHzAzM3mTXdcBg1tW0toIRFCqOgAgV06Mc2RN9B6ilpa6TIKQilopgcZ+k32DFpzftD9TcbvAD9lcPMdATry1051zRGu4a4VR2tlu6WWJyE+6TqNuRB3BPX6qxeDS6jI6hlYQQdiDXHPa72D7Jyhk2m/Z3ImNPC3n94+zj1IODtcGkWc6xGLs2WK4dBcbnevQx/0pGUerZvWp/bGypJJbE3tXJ3tIeXkzfYIAjWvDcPfBXgXt23U+EuCUnkd9GUwfhEEHWvYsxJJJJ1J86xlkpI9AddT+f5RVtg+JKwCYgZkXwuP2lr0OzL+60j03qrTzpGHWsyi94lwdrtz9IuXWxdhRobY8EbKySDaH2eesik4dwlsVeY5Oytjf90R1Y7mJ6aE6AGpHBnui8nZObbEwGHJdydDqIB056fD3xTjpvM1pVUS8uyAK14Ke4CBCgkkbbzyrROSx7RLQvEsWGi2ndtJoI96OevLcj1JPiqFAk1Px+Ht2+zVO88HtGE5c2mm8aeXIrOs1CNvmKy4KRd4LjoZVtYnM9tPCUW2XQkzu6EsN9JB156VJsYO25JsujhT4WRUcgk6gFhMRJy/bWYOle0epaGaZ8EwAJQgcyLSKM28TdmdInToIp42SxWNDPc1Z+h8W77x2dsATvoBOftYlwQVZhpGhI0mY3iJAMfyqcvGrwJPbXJbQ947RHwEVN0MtGwaW0m4/ZZiRbLAEnKpgaaakhp0BY7wAS6eFkqQqBgDl7vfA7mgOUxIds56yekDOsCxk/wDj8wB8qeVQNiFHlofhGppWunI6ZeNhGF4KyLKHtBAOZM26vqBl0BDHLIK66RViWZu8WM7rlOw2JzaQ3d3GsDnVF+nsLbAPcZUJJJIALLqZO5Pr/wCH8Jbe6EuEZ7bAFQARaCzEsTGYA6MDGgJ2BFXzyTQ7ib6JqoSRoWgBEO8MwEnkY0nQ6b1GRh+sz3B2neU50eHT3FAANspPdIGoIYjXfxawxQNbhHXM2SGkBXJJVjGZxOok7b61ItulsBSS2RYVYJyIJj0Gw/GtcJUhUzw9kBSSMlvxQY7xgQWjQmBvEn5QuEwrX3BKNl3Ve6QBHjbXUb7GRGxOlNqTeGdSrgSQM+UKRzOxDmNGBJkgBNzVzbdEAgHcMS2rFyCM0AQGMkQoA9T3qr6h/Yk4XB5FgE7+8xfXaVJAIWNl5SetQsZjwidsw0Bmyv8AiuNn/wAtDqD7zARosmS+JU2+0uT2PIDQ4g/VB3FsbM431A01qx9j/ZZ8de/S8SItKf1aZYDZdgByRdo8vWkrm9kPUTdItfow9kmtK2Lvg9ve2ndUP4t90Vv4oApa9GMVFUc4kUtFFUAUUUUAFR8fgUvIbbiVO/4EdCOtSKKTVgcz417OtZzJdUXLJMBiO6RyDfVYcj8QRtWE4t7EskthwbiblB+0X0/xB9vl1+hLtkMCrAEEQQdQQayPFvY4r3sNJH1CdR/CT9xPxri1dB8xNIy7nBri6EgTHSdPhvQ+BNoZ8QGQaZU2e5IkZQdh56j1IMdE4xwqzeb9ejW7o/vEBS4D+8I73x186yfFvZG6veEYlBzTxAdGQar8NK5Yzp1LBo88Ffw/E/qr94qq9wW0UTCm4fMyYVTJO+ajheOeyGy5YeM4ZFYNHXMPuinL5tsiJbVkAYs4LZhm0AjQGAARB115032FOUqBIlWcXaz5mtlDsOygoNSWOQwRMiYYaKIivBxVsLdvuLdxwx7O3BRmkgBmgQwgDu8huJM1FKUzeB/CmphRKscO/wDb9tcb3QxKskyX8KpM5sofyAAnenb/AAvK7IM+ZLYutmSMgaCoJmOZBPUACouGwyFQXOUNcVMwBJAIdiVAIliFUcgA0+dSrls9pf7LOEtkhjm2UGACQdY+zX1psBy7w/ILklgUYqFKNPdKgsYOiiTJ8o56P3eHsGVStzXPr2epKZSBpmCyC/IkZdhrEK1efldudPE/TYx5Tpt6UkFhvcI0OpMEs2VTqdyYWfLyqMdisk1rCjEdjcVlzKpR2bIANQ+YHQyR5c/SkwrrkcNktuLjZSi5+6rBlIO0SInNsGEazTD4UrOYRlcJ3tO+0abfOYp4WHMQp1KgGDzIDNoNQPLqPSi+yFXmSku20Lm1Z1YyS7TJ2BgaSBInoWmaLN3MQNGZm/ZpoGZtzAIAJ68486ft8GbXtFyidGZ8oy8+6dc4IIggjQecDYG2VCuZJgnJ3VDKAAVkayBOwI0HKi31Y6Cz2twskFIiVCtm7zMO8fcjIZPn5U/Y4eqeI+qgGc0aEk6Fl2MSCOYMGkfFDTMVMDLJCyRA3MSxMCQTyGnKn7WEuXNQMgOuZ9z5quhP/EeZ51FjpiO1u1oqKGY+FFAJJ6BRv5AfzqYnByoz4gST4bHNv8yOX7g394kaCTw3BLbaLStcunTNAZz5ADRR5CB1NbbgfsjEXMQAW+pMx/EeZ8hp5mtVpS1OcImUkii4F7H3cW63sUf1YiE2zAcgBoq7bfDrXRrNoKoVQAAIAAgADYCvQWlrthpqCpHO3YUUUVoIKKKKACiiigAooooAKSlooAgcT4LaxAi6gbSAdmHodxWG4x9Gl1Tnwt2SNlY5WHow0n5cq6RSVlPSjPkabRwHixuW2y43CyR75BRz5q6+L4zUH9Fsv+zvtbP1b66fB1H2kCvofEYRLi5XVWU8mAI+2stxX6L8HekqrWW62zA/2mV+6uKXhJL6GaKZx65we8BITtF62ytwf8TI+VQLijZu6ejSp+2K3vEvoZxKkmxfRumaUb7JFUWM9iuK2Rrbuuv7rC4PlJP2Vn8Ga5Re9FIbr5VBCEKSy9xdCVCzoBsqgDp60ZxluDslAuKZylwMx9/cyZ5bamvF0XUOW7h1U8ybZQ/ZHSvVvE2z4rfyuuNPmahtopUe8NigtsIUzQAsln1AbMe6DGYmNd4EU+cajHWxbI+qc2UjMWAIDAHUn796W2cOdStwdP1p/wDrT/a4Ub23Pk15/wAIrN6j8x4GLlwPaCFR3WDZhOYxtJJMwNKmvxVgfGZaJAMEgbd1YH2ch0EN/wBpWtreGtE8pDvvt4nP3VOwFvHXNLNi6o2PY2uzX5hVHzNOO+XCYWkNJh7h7xtsq/WcBB87hUffvSGD709cgmd/fcBf9oerzBfRvjrrZnFu153W7R/+JP31qOG/RRZXXEXbl4/VH6tPkup/3V1Q8PJ/UQ9VLg59gpLhbNstcOg7MF3HqxBK/wCkJWz4J7CYi4Q2IPYpM5QQ1xvXUhfUljW94fwm1YXLZtpbXooAn16/GpcV1w0VEyc2yFwvg1rDrltIFnc7s38ROpqdRRW1UQFFFFMAooooAKKKKACiiigAooooAKKKKACkNFFABRS0UmAhry1FFNjGMf4G9D91YLjP7X/SKKK5ZlxOecW/a3f8w/hWg9mv/jH4/hRRXPEpnR/ZTwL/AAitA1FFd8ODIUUoooprgApaKKoQUUUUAFFFFABRRRQAUUU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QUExMVFRUWGCAYFxgXFxocGhUYGBocHhkcHSAbGyghGhwkHBkXHy8hJigpLCwsGx4xNTAqNSYrLSkBCQoKDgwOGg8PGiwkHyQuLCwsLCwtLCwsLCwsKSwsLCwsLCksLCwsLCwsLSwsLCksLCwsLCwsLC0pLCwsLCwsKf/AABEIAOEA4QMBIgACEQEDEQH/xAAcAAABBQEBAQAAAAAAAAAAAAAAAQMEBQYHAgj/xABGEAACAQIEAwUEBgcHAwQDAAABAhEAAwQSITEFQVETIjJhcQZCgZEHUqGxwfAUIzNictHhFUNTc4KSomOy8RYkNNIXg8L/xAAZAQADAQEBAAAAAAAAAAAAAAAAAQIDBAX/xAAsEQACAgEDAgQFBQEAAAAAAAAAAQIRIQMSMUFRBGGR8BMiMnHhgaGxwdFC/9oADAMBAAIRAxEAPwDuNFFFABRRRQAUUUUAFFFFABWO43jsuMu22InsVuWydwJZWA6GcpkdTWxrnP0m3Th8VgsT7staf0OuvwLn/TXP4iLlDBUXTNzwfE9pZVpkxB9Rp/WptZj2Sxom5annmWemx/CtPWmnLdFMTVMKKKK0EFFFFABRRRQAUUUUAFFFFABRRRQAUUUUAFFFFABRRRQAUUUUAFFFFABRRRQAUUUUAFZj6R+C/pPD7yxLIO0X1TUj4rmHxrT0jLIg6ik1aoDkXsdx3TC3if8ApXPUd2fx+NddBrheB4ccPisbgvqMblr+HSP+Jt/I12L2c4h22GtvziG9Roa59F03Et8WWdFJNE10WQLRSTS0wCiiigAooooAKKKKACiiigAooooAKKKKACiiigAooooAKKKKACiivL3AASSABuToBQB6pKzvFvbK3bHcg/vucqfD3n/0iPOue8e+kG4wMBnH73ctD/QhzOP42jyrk1PFRjiOfsWoNnWLvF7SmM4LfVXvH5CqPiv0gYezu6A9GbX/AGoGPw0rjWO49dugq1xsv1F7if7VgR61AXy+wfbXLPxWpLCwaLTXU2HtJ7VWLuJsYtAcwORmyQrWxoT4iSRm8tIp5va+7g2e2neQmQM5ULInkCTO3Lw1l8WRcsuJBP7YAEd0+C+IB7oPcuAdD5VIxr9tYs3PeClH6lkn79axlurLfv7FUi2ufSXjQuZVthYbxPeYyiliIL8wDHnUdvpDxhtLdJthWcoMr3twqt/ijSHHyNUfDmGRlPuurGfqscjfZcaouBB/QrinxWmRue6l7Tf9qGqjC43n1YPDNR/+SsSsAEHpFy7+LmpOG+l3FIwVrTNMwO0RtFJBOqdQefI1gxiJK/Hn617uX++p6Wbh+bYk1tpbli/3E6OucO+mW04UujIDsWRgDtsy5gdxyG4rW8K9ssPfHcdT/Cwb7tR8RXzxjLkYPCDaTcP2qv8A/B+VRFvxrzHPnWi1ponaj6qs4lW8LA+h1+VOzXzbwb2wxlqSt6VRGci7LAKokwfEJlVEc2G1br2f+mLup+kobYckKxJZGKwGAIGcQTro2taLxD6r0IcDrFLVXwv2htX1BVh3tu8CG/hYGD6b9QKs5rohOM1cXZLVC0UUVYgooooAKKKKACiiigAooooAKKQms17Se0ZSbdpspWO0uxm7OdQiD37zDZeQ1NZ6mpHTVyGlZP4t7RJZJQQ9wDMVmAi/Wdjoi+up5VgOOe1zXDAIcgxmI/Vod+4h3P7z6+Q50vFeNhkhSyWi5zssvB2LM3vuTAL6hdhzNVmFHaKUjLctyIXWYMll5shnMV1YTIJEx5utqS1FnC7f6axhRNdGuZmcsxYa5jLE89THPQcqrbuHAtQL1kvJLKpJKZiDlMpBMA+9uamYPFwIfxD5NM6g8/L1p7B4EFVy3baCWNzPKkFjJbuwWjWIJ3EjuisMJGhUYrDjxEhUXwoI1UkgMzBCe9tJ0n0Y1Ev4E2yN8jAMs7x5+YmpYvjvPKjvEAsqnOqtoRbIPiEfVUHNB1IrxxRb1xnuYi6bawMxdYIEiAEQGPFMRs0ydzrV8CJXDvZm/dw/6Ub6qEBRbNqAWW2CHzfWdkzNzPfmdYCcEvKyXLac1F5AdZKmDHPUAD51RLibrB7KM4ssRBzEAuZUNrp3wCoHSCdjD3Bb/ZC2SdbLm0/MFGY68pjMRtyqnGVPd7Qokq3kS6wYObZBVskZirDlOk7fKpVnEWF/SYs4km7mIHdIthird6BJ7ykztr8aW9iLtq9b/Wm3YF39ZMlVBjK5gSSIgEdBVUcZiDg7o7a5nzK7tnaXSXEE7kd5THpUxj5jbKqwuQiQw6mOvMCdd9qsLyYYk5b7CLBQB7ZGZyt3oTAlwBvzrxe41cb9Me1eZu4uRoKnIGtggA+ETOg/GpOEvjtL5ZbV5bGFzIIBRmhBnJGrGXJ11mdq6NslkmyN7RKi2cIlu4lzKjSV2Ba65jXnEfKqhnMRVha7O4lvNaK3b7lbYTRAogBu8CTLEjQ6RAp9vZ8dsyYe4mI7MnOIKgZWy65iBDHQQxnlT21yKyJeuZML0OIuBB/lWSC/wLlR/wDrNWmC4cr20xWJBGGsqLdtJhrzyWYL5Fy5LdB1Eq3fxdq7ibX6Tb7C1YTJ2VsEyyksw1IKZmJHlO/Oq/i/FmxFzMRltrpbtqe6i8gPkNY1gcgIUrqljv77irJLw3tFdS892yRZDGclsAW45LkOjADqPOuhezP0vOuVL4HQkmF+Z1tn1lf4d65SHihblQltdxKqz6r4Xxm3iFm22sSVOjLPUdPMSDyJqeK+Z/Zr2mv2Htqmd9yqLOdAdT2Zg5dBJUyp5jnXafZL29tYoKrOpZtFYaC4fqkHwXP3Oe4J5dmnq7sMzca4NfRSTS1uQFFFFABRRRQAUUVVe0vHlwlhrpGZtkQb3HOyj7z0Emk3StgV3tX7Q9mDatvkeM1x4nsUO0DY3G1Cr6nlrw32m9sbouDsmC2llVXeNe8ST4nYjvNz1G1V9z2wxN68+e8iZ7huMXkLmgCJCsRpCjTQdKbxmAv3U0ti+F2ayyXSF6fqyWgcswkda4ZpympS46GiwWXBfbcmLd5FddljuMOXdZR05NIqyxuGS4qG1eZFzDKSVR0uclJJAJiI1ExoBlMc51B8x8CI9asbPG2UXFZQ63UylW2DAyrjzBn4E9aUvDLdcSlI6P8A2c1tc2MIViJUIFDXDPiuW2/Zdcw0bcZTMw8UkW5vN2VnYMwfv6wAYEqNddo5xWI4XaZmJBV7iwwsszhroGsAjxGAIAIYiImNdBZum4GxFktctgZcRhLpZjbAka7F7YOzjvDY8yc3pOOWxqRJv4x0DpZRLRt95hcKEYi3tCsQNwdUHkRTfF8M1rtLloK6XUhwwDBl2J8riTlJHIg8zUnh2It3MOLdy00qsWnU6ZRsGmSQJ0I11ow+Nt2Fy4iexmYBAYkDlJ0kd0/unyFZqdOkh0VvCbIJzEsqurrEDuEhfCDszILiggTpHOaS3xK3eQpoCSdYkjMYyholpOW5rGsrAmpHDrvb3nFlCbYXMwzCUURJBgZmBM6Addxq17Q4K2tprwzI7CIVTldp1I1GQ+/HnOxEbRlcqYqxZbWnN7D5Y1ZdR++m/wDyXfz+dfw3IRcz3FQdkVgg98kgiNNDoN6mezd6TpzVby+ecKW/5x9tU/HcObV+4g8MyvTK2o+wgfCsXHoUQ8LiuxsXrQS2ReEMzLLgAyArctasOG4E/o2NvZYQ2UtqdN5SRvPLXzPOqV7mn5/nTHaVsrJLP2cxKretvfuvls621jMJBkCC3dWRMDnyqDbulrT2wkF7gZmDHNcPupG0Akn1+FMyKt/Z3EWLVwXLucm3L21UAq1weHPJkKDB06Vbm1bFRbcR4s9q5bwFrD2sQqKEZOzJZ7x1uFWXvAgmNOQqu4hwa3ahVvK1/TPZCNKFtQoYSHOoBGhnrVRcvXHutdLHOzFiRIOYmSdNta0fDcL+iWmxjNbe4ykWAHDkXTOa5c10ZQSQDzI5gVLaiq9t+YZM3dUqxVwVYGCCIIPQg8/LSvKGTHIan06fGr65ZJw6XuIXm74iwVC3Lrx9czOReYPeEiIqu4fibdi4TctLiEgwCWClvdY7ZgJ2PxiqqgslcFwd25butbBTtO419+6lu0fEAx5tsYkhQR71exjbOEEWLj3nOlyViw69IPeJBghpEHUQaruKcbu4gjtG7o8KLoijyUaCoaGKWeWHmdy9gPpKV8tq+5KmFS4/iRjtbunnPu3NM2xg100GvkjCYs22kdIIOzKd1PkfztXYvo3+keSmGxDEq2li6x1BH9055kbBuenXTfT1OjJlHqdWopKWukzCiiigBDXJvpE9pgXuPpFqbVsHmT+1f5gJ8D1rovtLxb9Gw1y57wEIOrtoo+ZH21wPiOIW5fCNcyJa98oXBuIREgA6ZszEw2oGhrm15UqLiigucMV1EnK5mZUiDJ05iNeunOqfEYZ7TTqCOY0I85H3it/fTEZM/Y4bF2xvcS2HAHn2OR1P8S1AwlmxfcAWnBO9lTnPrbLR2iz7ujL5jWuXT1nzyjRqyg/tpXXtnVHvDu3BcQMuIX3XPMOIIZgQT3WmZlvgvDnuszrbF4r3mtB8rsnPKB3jAGuWSNOQNXXEvZ21dvlcKHNu2oLQhLsYBPdHPc9B3ddRXh+Hs1kmwq4jstVdA1rFYYzPfQd5lGuveH7wreM4yWMEVQ0vEcM2W1ea61sibV4qe2wbAnuMRpdtiJ023EaioQNzC4ovaxAd1YntEJIfXnPiB5g9dascNxuxiyBjVFq8NsQqd1z/ANdBE/xrDdZqp4raC3WClPPszK/A8xzHlUbne1qv4GifxbiiXYKWzaJ1dEY9ln1kqvuToYmBrTHBjaF4fpC5rTgox962G99ejLAPmJHOoSCnHf3RJJqVjgsvsbYfBuUDbLlzLOW5bYd1xlOoKxInXadTUzHOtzDHKXIUhlk6+ABpIEHWdeUeZqHgXuPbFtiLiopy5hpaGp8WhAnqYA5U1h3CISpB3jUjcrOkAmQojbSSIMVhastI98AxnZva1O5VpjRXJHxGoYHzHxufa3CStu50m23/AHJP/P5VUcStoHtNakIhGjRI7TQnTcFhm0+ty2rWYTiDiwTbYrcKSCI8azO497KfnVS5tEMwb4RSjNnEggRC6yDt3p5a6QNOtMvwpiWyFWCmC05RqGI8caQrbxMVpk9qL7SXKXF379q2w/7fzpTF7H20W212wB2hY/qT2ZQqcvhM22JEbrPLSlCcqygoyj24P5/JpVB61pLns0LwLYW4L3NrTAJeHopMP/pM+VZ+5bKmIIIMFTuD01+4/ZWsZqRJ5DV6uXCfupulS5BpjLr2f4ItzM1whLFrW9d006InVjIGnXzAMq/jb2OY27dlbWEQ5beZYWwANWNz6xEltTO2u9VnFuP3L6opyoqjRUAVSQIzQNCx1k/KK8cI4PiL4dLWdkMdoA8LvoWk7D0NSl/1J/j8iZExmH7NyuZWHuup7rDkQeh89RqDUdqvMdYwdlDZDNcvf4qn9UjfVj3lPNtxoRzFUB8ta1WRWO5qds38uhOhjQe6eR9R+PnUnh3s7ibozW7LsObmFVfi5A/PKrfF21s2mspcw1kERddnF7EXeZH6oMtpJ90H1Y0nSHZ176Kvbf8ATLPY3Wm/ZAkk63LewfzI2PwPOt9Xyx7O8XuYHE27yAk2zIBBXtLbaHQ6wRp8V6V9O8M4gl+yl22cyXFDKeoImurTlaoyaolUUk0VqI5t9LXGCr2LQ90NfYeY7tr7Sx+HlXIbOIiev53rTfS1xgnG4iD4ctoeQRAWj/U5qhs8MhFLDE2zl1ZsN2iajcMrA/YYrzdX5pNm0cDNl8rZ0Zkce8jFSPiIq4fjrKrG+Ld1spIu5At1DyOZfGdN2E9CN6p7eEWe5fw5M7MXtGfS6oX7ajcYtuqojFTnI0VgwGvMqSJyg7cqy+GnJWVZZ4N0XDzet4oC42c3bOgtkbb6PB0iRGUa1Pfg93Edndw+KN9rYOV7RC4gCZ7yHK5jyLV5wUM4GH4kEuIAvZsWtI0clJDI4mdwJqPjPZm9aY3LqlZaVYOpzEySVZDqBB10iiU9rpSp9vwJKyi4twu8XZ7mZmJOYspUzz0IEddhVUVI0IracT4nduJbt3Ljvk2LGTBPXeBpvTKcPS4ozD0jf8/yNVHXdfMPaZhBKk5hPIHcz05Va4fgV1CJHi1ziGWPUfdzNFr2fM3bgIKW4UTALM3ISRsGBnWMw06PNjThrfYMsl9XVvd07oHRh/8AbrVzlaqII93eOdn3bBKwZLjcka6fH57baVYcPsrccXkChX0KgaW7g1MdAR3l8sw92oPBls3l7B8quDNu4QFOp1R48SH626HWIJpVRsO7ZEdHmGtk5lJGv1RHKGB58xWTikqQ7st+JcODKqISWyrbYwRFxkDLA6F0MHqDqaewaXLdoZxDrrHXQEfgI6kinsVjC+H7awdCVYqQJJRpGh2dTPrBGxrS8WVL2Ft3rQAVlzrHKYzAaaQ0fGajfhRfNiZz2xhIusG1toTcj6yABgPjIQeZ9K8e0T/qrEnM+dxAifdJ25SdvOpeMBUEhSZgafVzZ1Ebk6Aacl2qvOOV2Um52YXNJhmIkLsFjXTSSNt9K0XIugW8HlS7cuTb7NREEBjcc9wH6sAOxGh0FO2uKpjQExEJdiExEanot0Dxr+94h50nFbWe2tq0pUFy7l8oOwRAEDMyjKDode9z1NN8O9mHvNktshgSza5La/WZiAAPSSab2pbmBCucCvA3AUjsvGSwjXwga97NyiZ9JisBrW8XTDuOysNce7ZXu3XP7WPEFX3BGq89PMVkrpJ1OpO56+Z6mtIS3IAVqetYxlDBWZcwhspIkdDG402phan8Iw1lrkX7htpB7wXMQfSDM7VTrqId4LxFbQYnDW7t2R2buTC+WXZ/IbzTvGuGYsAYnEWihuN4ioGZhrqm4kdQJirEe1NrDaYKzlb/ABrsNcPoNk+HyqHiMJfuo1/E4u2odZUXLhLXInKFUbaiOUelTFuTuq/kXBJtcOxONti/isUtuwCQGumFJG4RFjMfIRy1rw/GMJhe7hLPa3BtfvAGD1t24yqfM6is4WMRJgbCdgdYHSkRaHG+XjtwNFg/Ebl65nu3GYtoSxkx8fUx08q7L9CPHc1i7hGPestnQfuOTI9A8/BhXEQoG5/rWw+jHjnY8SsGe7cPYNPMOO78mCVppvbJVwEuD6Liikmiuwxs+Yfa+8LmKus5yhsRczEgmB2pBJC6mABoNdOtPt2KAvb/AEe4BqTYxN6xcj+C7r8ADVRjLguFSxYWzdYkqBmym4SYkjWOpq1TieBTwYK7dI538QQP9ttQK8yUq4TfPFf3Rsek4/ZYQ97GW/8AMWziU/5QY+FVvESr4y2LTLeUkZSqdmG0AjKQAmpIjarL/wBZsh/UYXB4fzW0Hf8A3XJ+6qNcY9zFpcL99nktA8RZdYWBp5RRpqTlbVY7379QZrcX7MY9kY3MNbvKwID27dt2WTuCjSCNpy/Cs+2Hu2YRlZddnVl+HeFFtkw6s1jiD5xsirdTMZ9Y6mrPA+3WNK5XxLOpEQ4Rt+pZaymtZPNNfqv9GqIGpuGQZB28x+TVimLyKx5gc+X5iq79Lzuzse8Tqfx+UaU3jr8qwHPT5Df5cqNtuirLPgjKbVkHJnuPmY96QHcjkco7oGkCBzkwLPitvBYm/cktbcMVDtLKdZGgIZY9GA6VSez/ABC2tu0GU93TMOomJ10ANOYlT2htqhuNoWKqSSSOUa09SLu7Eg4p7ENZXOVZrf17cOhHqCCD66+VQG4i4AAxDEAQAbl0QOgDQNCZ3q84bexGH17drGaZQqJYfvC5Cgeup5A70xxfAq9sXHQK9yRae2chunUZja1GXq6kDoDNEJS4lnzAi+z3GVttkuE5b0ySSQkmFPxM5j6GnsJ7QXpxFtCOycvlUABUKkQ4C8zsTzmdYFZfG4VljmIEH00+ERFWPs/xJbN0Z/C4yk/VnZvQcx09K1lBU5LLC7NNxXCdrhDdUa5c3xUzHr4xWPwuNbNIYhhswJBI6SNfz5Qeg8DcKLlltlbMOmVxPykEfGsQ3CDbxLWuSsR/oiZ/2U4NNWJllgXYrnZ2S2JzXGJOZ31YKJlmI91Y6sQNRI4nj7z2hYsW1tWdypuWzdutvmuagltjliBI8qiYLBXciMiZ9GJBUP4mMyp1937PjUwcYS0v/wAf9Z9S6x7MGeSkBiOeVyRUOm+4fcp8HgbyReS1cKo2rZDlmeu1RuJ4fLccAQJkeQIn8QKnYzi926ZuMSRsBoqj92NAPKle2XAcKzAiOZOk789gNaLadsCjQTTotgikt2+n/mn7dutWxnvh+CW64QutoH3mGgHOfIDXTWrV+G8Msa3cRcxLfVtLkB+LSfjNZ27cIMfeflFTeEYu4jEph7d9jHiRrmX0C6fOaKfN499SWQr7LmJWchJyzqYnSep1AmvTcPuiCbdxR1KMB8yIqXjMVcFzM69jfLhiSpTJp9UjujY7cqu04lfmBxPF3IP90l5x/wAmH2iqbaEV1nB4SyJv32vN/hYf7muOIH+lTUfD4tVvh7QyBWDqJJy5HDATAmIHKtMq4q4BK8QvDrctWVBn/MV9KoeLYBkvnNbZJXZjbMnKJ1tKqbjYARzrNST6jPpr+2k6j7f5UVx7/wBeH/HX/Z/Siun4vmRSOb/3UdHI9JpgPVp7RYE2MTi7LGSt1vjLEg/IrUXB8NDoGa9h7YP17pzDX6qKSNtjWNcl2Q+0pt2hkOu/L0/pVsnC8PscWrnpasXX/wC7KKb4twlLdtXQYg6xN2z2a7SMvfadJpxaTEy6XjGBN0ocFeZcxAZL7ktvB3iTzprjHEsJ2YXD2rqHNLG4ytsCPMg68698FHEMUgGFzlEUIciWxBCx4mjcCd5qQfo0xWrXDbt8ybl+2NecwTvXNOWlCVSkk+1/0UrM1bvH8Ps/r9lPNr6aDz9al8b4KMMFAv2bpOpNp8wHQHTff7arBckfnnWiakt0QFwROoHI/k1atxW6jdorsoYCYYrqJGsEbRv5+dVeGyi4pYErMGDBI/D5aVYXMOrFBmK22Yd5mRihbVgQpE6TyAkRPOnKKfIi0w3tfjCQqXnjnnJYADckEHQCf5ci9dxTlpuXbhv3R3zlCMq5TyLchmgQADtzBUfoeHMLae8w964xUCDyS0QBqOZPrNQ7ntO95xZtC3YtsYdkRQ2UasS2+ignflvWMUr+RDvuKeGMwJFq6bcwCVjN/AZOaI85gb65q29wIP8As2UnpIVh5FWIM+k1e3cBFp7rKEDi0LbXGZnZjdUsFLk5oWZIgHl5ecezFrdtQHZhmOZQ5ILBbarmBI2YwD08qdtZQ+Rngz3UKJdUiFKqxIkr4lETLAEbjYHXarXieDVsl3w9quRm3MDQqi6SxmDrsDMAk00gRSUW3blJFy4qqR2v+GmaVOQaE9Z1UQaXGFgZKvrlKt3gzrBkgkRl1Mr7sjQilubsKsi5rTk5Q8KSs5LULBhYzXQTAQesHrT/APaFkd1r2IjzsgroNdDcI3jlUW7fw6Sblu8SWzMbbqchgDUMsMSNzsT0p1cJh7sG3igp5JftshI6Z1zLp1+G0UOuWMW5gcDcBPb3U0M5bCL8+/lOx2E1AXDrbBC3TmA2hlaNT4lBAkEypKiZGsULw+bmSQQDLRBEDzGhkiPSTVhjsDCzMF5AHIiCHY9d8oPmelCddQM0cMYPnr8J+Veb2HYICpM8xpqJgfGZq6t4NSfT0g9eX/n1pOwlA0MA5kdMgGVJ7vN2GuaBO0g1opCY1gvbW/aRVRbWnvNbBLE82J1J+VPXvpFx5kdrHkqqPwqnFgqWU8vIE6Aj5jpyPKRSPa1+4xUuELygL08SfHW1R7T3DZ73cUFnY7S2bOxgEDcDeIABb4j7SYxHNsYm+AI7ruQVJEkQDI1MCSeVN4DhasADYe73hsrqFiSYcKwOp1BQjQa1V4m0mdigbLJChiCwA0AJXQkbTzp7Y1VC6jl/H4h/HduGdYJYjT15edK7NKSWJ1Ou23KvD2dRM/GfnrXu4CAdPCjbGROgHM9T/WmNi5x+Z/nRXRf/AEB/0rf5+FFbfCIM79MHBjZ4o7e7iEDr6xlYfAqD8aznAeKJaRg11bZzd2MJbvO0jU5n8PSK7F9N3ADewS31Eth2kxv2bCG+Ryn4Vw/Di2LivdRntz3lRspPUAkGNwduZ9arUStpiiX3/qLHX3FrCX8TcJ91Ldu2R5xbkARzJFLxjBvassuMx7vdbUWEuG6FIP8AeEsFB30Ex51BxvtddZDasBcLYP8Ad2tC/wDG2rOfU1Rfn1rmjGTy6S/f14KHsCXYi0jlAzaSxUAwd48tPlUvG2ktqP8A3CXrhMEAEhFjfMRBPLSq3LrI5Vd8Gs4BUFzFPeJkjs7KqNtu8x0kEHSOnKa3nSV16LIioNwkA60i6fH+o++flWi4xxrCXLXZ4XCLaE+NnZrpI6yYj4H4Vmi9RCTkrca+4x9PsqdYsm8uUNDJJRSQFaQJjbv934gRy1ghOle7bQZ2PUcqbGPG42xmRprvAPnEQRzq49nrNm0pvODcuz3AQMqjrB8Tz8BE68nMNxCxiQFxQZbmy30EnQQBdUmbgGnenN50l32TvKcwNu5a/wAZGlAB9bTMnoR5a1jKXTgCs4tj7l/EozOWIIjU6a8vKr1MR2QvYkjvHuWQZnugLm+wmekx4lNUtzBiQ/aC5bDAaSrRM6aHKSBpmg840q441ilaQEKBSVVCVJWIgGG0IA1ECNRRJrakgSK7BYprqBW8QbKSQNVcwTtyE/D0mrPGcRuJeu5xntM0NbPKFEMv1WAO+nSq3A3RbuC4FmDMMAVaDsRm2qdieJG5Jyakk67CYjQGdhGvlUudFCnAqDnTv2m3nxoT9YDb+ICN9uce1bySijbTyHr1Me784EV64NaftDkVnJBBVZC6jZ4iV6gkAgR1q4ewiOC7Kco0CHViCZBYMVVdoAAO+i6CpbpYAk8F4KApdzktjxNuzHoOrHQbafZUXGP2jkgZRMKo1CgAD7gPvqTjcY9+J7qKO6BoqL5D5d47zOxqFbJYEiEt666F2G0gHQSeZ6ipjfUYwcJ2jG2SAi/tG1+CAAHMx00HkNyKkNhhJaApAnQCFAmWJmCF1k65nlRosh7D2QPD3VAjxAjUaw0xJ70wZ5ZtSKk3yyqWXKpI7gcCGYaKyg5WeNgQFt247oJ1NXmiWZLB4ZCGKgwWMSNtft015elO3GA3EjUE89OmnSeetWL2YAXQHmdN/wADPXrUQIc4UW1uSMxViQSoI2yyxJOkAE6eVWvmZQr4RVtl7lshYzEqwUu0kgB8r6gsBCus6d3Sapw4ABOnmRr8ddRU7G4zOMoR7bT3xJKsu65idbmsNLbagQNBK4Zw5WBJto6junMYCc2ZsqNlUQokid9d61fYhdyvs2O0MKVg676fn+tWOD4YWxCWo1uXbVrru2Y/DLFPNw61Dm3CrqeRgjcgqApU7jKBoYgaVoPo64YbvErGYfsbTYi55PcACD1AI+VEI3JDbwds7JelFeoor0qOezxicOroyOAysCGB2IIgivmH2s9nWwWKu2D4QZtk80M5D8jB+PSvqOsL9KnsaMXh+1trN+yCRG7p7y+sajzrLVjasqLo+eCvX8/n+dIR5VJuWIgcp38v5/0qLcPeIXXWB1PwBP41yrJoDmpGDuW921ykEAjutrqGIIIHn/WZScEFvXFXBZ/6fivH0QeD1Yj0pwY1bgFnDYZQHIAa4A91j1k6J55QABTfkFnu7cv41xZs2BCnRbSbTzMbfYPvqxw/slh8NrjLuZxr2FhgzT0uXPBbHpJplbTAvZF5bdwjIGtsypdjkx084aBzB0quvWbeGTKysb5kEMCFt/g3UawenXJqTpRdLy59Q45H+OYu27jsbKWVAygKWO2xJYyT5wPSoC2/6Va8B9mmuL2+IudhY+ufFc5Zba7sSYqsxt4KxC/DUTvp18utCw9q6Ds9Jb0mf5/n+VTMJint6oxU9VJB+yvGAw7ujOQAqjUkxJHIdTt8wOevu1bDMAXFsbSQTHLXy850qHd0UTX4wzj9Ytu5/Gmv+5Yb7acu41LigMhCgkwlwqJJkmMsHXrNRDg2BIBRo195SRyIEaiOcxtSDAvH7NvhBEn4/wBajKAm2LuHG9u4fW789k9Pt0qQvFrSg5cNbPTOzv8AYTFQv7KuAAm2/XWNtfOOX39KP0Q5gCVECSQwYggHToD5fIbVm42xkn+171wZSYXfKoCrHkqx+QfWnMPhJAKd4jdiQFXoCzaAkHbfTbq2MOqnbXQazOokk/PyA86kXuIKjWkZWKMgCux0t3BEqOQUjTKdNjtFUlYPBJvlWlWZm7sd3ugHyGjOddzk19070uG4hbaLIcrdUAyTpcDLq6kjc/VjTUCOcR+zLtaVCt5k/VkPmtnUQZOqqCDsWEnTyknDBHW7cQ23ywV91CTo6n/DY9wsCYBWYM1oo4ES2vQ3cUMf3GbNqNAWFyVZo0lYO2h1puzeXEFWW2AF2OpLEjcsxLEgaan5Rp7upccE5gGMRLahSWD5W5gKAwnUxz0qW19LKgalm0VVEsxHIAb8tdhr0pqNjIPEMlsE3CJOwO0+f59arb7ZQ630APjVluFlubBYtuClxBpqCCPPWlxGFF2WuZGDAgAmQsTIBMa8iMysCu/u1HsYSLYTO5sIzG3m3UMdYn4aVaikrJbvBDvMzEu+hPPWBpGsycqgazMAfO8s8PCqkpdUkRZcZVgD9oc6qlxhrpOZTO9Q8Bif1627gIDiEe2zhkg6qUIyvMCUYDlrFXycPS0rMQBH7gAgbEgCMx3bLoTtuKFbAg4nhyAqCe6AWc8+zXVgfXup/qPSt79D/DW7G/jHENibkr/lpIX4SW+QrC4jAPevWsGNLuIZe15m1bGyHzAzM3mTXdcBg1tW0toIRFCqOgAgV06Mc2RN9B6ilpa6TIKQilopgcZ+k32DFpzftD9TcbvAD9lcPMdATry1051zRGu4a4VR2tlu6WWJyE+6TqNuRB3BPX6qxeDS6jI6hlYQQdiDXHPa72D7Jyhk2m/Z3ImNPC3n94+zj1IODtcGkWc6xGLs2WK4dBcbnevQx/0pGUerZvWp/bGypJJbE3tXJ3tIeXkzfYIAjWvDcPfBXgXt23U+EuCUnkd9GUwfhEEHWvYsxJJJJ1J86xlkpI9AddT+f5RVtg+JKwCYgZkXwuP2lr0OzL+60j03qrTzpGHWsyi94lwdrtz9IuXWxdhRobY8EbKySDaH2eesik4dwlsVeY5Oytjf90R1Y7mJ6aE6AGpHBnui8nZObbEwGHJdydDqIB056fD3xTjpvM1pVUS8uyAK14Ke4CBCgkkbbzyrROSx7RLQvEsWGi2ndtJoI96OevLcj1JPiqFAk1Px+Ht2+zVO88HtGE5c2mm8aeXIrOs1CNvmKy4KRd4LjoZVtYnM9tPCUW2XQkzu6EsN9JB156VJsYO25JsujhT4WRUcgk6gFhMRJy/bWYOle0epaGaZ8EwAJQgcyLSKM28TdmdInToIp42SxWNDPc1Z+h8W77x2dsATvoBOftYlwQVZhpGhI0mY3iJAMfyqcvGrwJPbXJbQ947RHwEVN0MtGwaW0m4/ZZiRbLAEnKpgaaakhp0BY7wAS6eFkqQqBgDl7vfA7mgOUxIds56yekDOsCxk/wDj8wB8qeVQNiFHlofhGppWunI6ZeNhGF4KyLKHtBAOZM26vqBl0BDHLIK66RViWZu8WM7rlOw2JzaQ3d3GsDnVF+nsLbAPcZUJJJIALLqZO5Pr/wCH8Jbe6EuEZ7bAFQARaCzEsTGYA6MDGgJ2BFXzyTQ7ib6JqoSRoWgBEO8MwEnkY0nQ6b1GRh+sz3B2neU50eHT3FAANspPdIGoIYjXfxawxQNbhHXM2SGkBXJJVjGZxOok7b61ItulsBSS2RYVYJyIJj0Gw/GtcJUhUzw9kBSSMlvxQY7xgQWjQmBvEn5QuEwrX3BKNl3Ve6QBHjbXUb7GRGxOlNqTeGdSrgSQM+UKRzOxDmNGBJkgBNzVzbdEAgHcMS2rFyCM0AQGMkQoA9T3qr6h/Yk4XB5FgE7+8xfXaVJAIWNl5SetQsZjwidsw0Bmyv8AiuNn/wAtDqD7zARosmS+JU2+0uT2PIDQ4g/VB3FsbM431A01qx9j/ZZ8de/S8SItKf1aZYDZdgByRdo8vWkrm9kPUTdItfow9kmtK2Lvg9ve2ndUP4t90Vv4oApa9GMVFUc4kUtFFUAUUUUAFR8fgUvIbbiVO/4EdCOtSKKTVgcz417OtZzJdUXLJMBiO6RyDfVYcj8QRtWE4t7EskthwbiblB+0X0/xB9vl1+hLtkMCrAEEQQdQQayPFvY4r3sNJH1CdR/CT9xPxri1dB8xNIy7nBri6EgTHSdPhvQ+BNoZ8QGQaZU2e5IkZQdh56j1IMdE4xwqzeb9ejW7o/vEBS4D+8I73x186yfFvZG6veEYlBzTxAdGQar8NK5Yzp1LBo88Ffw/E/qr94qq9wW0UTCm4fMyYVTJO+ajheOeyGy5YeM4ZFYNHXMPuinL5tsiJbVkAYs4LZhm0AjQGAARB115032FOUqBIlWcXaz5mtlDsOygoNSWOQwRMiYYaKIivBxVsLdvuLdxwx7O3BRmkgBmgQwgDu8huJM1FKUzeB/CmphRKscO/wDb9tcb3QxKskyX8KpM5sofyAAnenb/AAvK7IM+ZLYutmSMgaCoJmOZBPUACouGwyFQXOUNcVMwBJAIdiVAIliFUcgA0+dSrls9pf7LOEtkhjm2UGACQdY+zX1psBy7w/ILklgUYqFKNPdKgsYOiiTJ8o56P3eHsGVStzXPr2epKZSBpmCyC/IkZdhrEK1efldudPE/TYx5Tpt6UkFhvcI0OpMEs2VTqdyYWfLyqMdisk1rCjEdjcVlzKpR2bIANQ+YHQyR5c/SkwrrkcNktuLjZSi5+6rBlIO0SInNsGEazTD4UrOYRlcJ3tO+0abfOYp4WHMQp1KgGDzIDNoNQPLqPSi+yFXmSku20Lm1Z1YyS7TJ2BgaSBInoWmaLN3MQNGZm/ZpoGZtzAIAJ68486ft8GbXtFyidGZ8oy8+6dc4IIggjQecDYG2VCuZJgnJ3VDKAAVkayBOwI0HKi31Y6Cz2twskFIiVCtm7zMO8fcjIZPn5U/Y4eqeI+qgGc0aEk6Fl2MSCOYMGkfFDTMVMDLJCyRA3MSxMCQTyGnKn7WEuXNQMgOuZ9z5quhP/EeZ51FjpiO1u1oqKGY+FFAJJ6BRv5AfzqYnByoz4gST4bHNv8yOX7g394kaCTw3BLbaLStcunTNAZz5ADRR5CB1NbbgfsjEXMQAW+pMx/EeZ8hp5mtVpS1OcImUkii4F7H3cW63sUf1YiE2zAcgBoq7bfDrXRrNoKoVQAAIAAgADYCvQWlrthpqCpHO3YUUUVoIKKKKACiiigAooooAKSlooAgcT4LaxAi6gbSAdmHodxWG4x9Gl1Tnwt2SNlY5WHow0n5cq6RSVlPSjPkabRwHixuW2y43CyR75BRz5q6+L4zUH9Fsv+zvtbP1b66fB1H2kCvofEYRLi5XVWU8mAI+2stxX6L8HekqrWW62zA/2mV+6uKXhJL6GaKZx65we8BITtF62ytwf8TI+VQLijZu6ejSp+2K3vEvoZxKkmxfRumaUb7JFUWM9iuK2Rrbuuv7rC4PlJP2Vn8Ga5Re9FIbr5VBCEKSy9xdCVCzoBsqgDp60ZxluDslAuKZylwMx9/cyZ5bamvF0XUOW7h1U8ybZQ/ZHSvVvE2z4rfyuuNPmahtopUe8NigtsIUzQAsln1AbMe6DGYmNd4EU+cajHWxbI+qc2UjMWAIDAHUn796W2cOdStwdP1p/wDrT/a4Ub23Pk15/wAIrN6j8x4GLlwPaCFR3WDZhOYxtJJMwNKmvxVgfGZaJAMEgbd1YH2ch0EN/wBpWtreGtE8pDvvt4nP3VOwFvHXNLNi6o2PY2uzX5hVHzNOO+XCYWkNJh7h7xtsq/WcBB87hUffvSGD709cgmd/fcBf9oerzBfRvjrrZnFu153W7R/+JP31qOG/RRZXXEXbl4/VH6tPkup/3V1Q8PJ/UQ9VLg59gpLhbNstcOg7MF3HqxBK/wCkJWz4J7CYi4Q2IPYpM5QQ1xvXUhfUljW94fwm1YXLZtpbXooAn16/GpcV1w0VEyc2yFwvg1rDrltIFnc7s38ROpqdRRW1UQFFFFMAooooAKKKKACiiigAooooAKKKKACkNFFABRS0UmAhry1FFNjGMf4G9D91YLjP7X/SKKK5ZlxOecW/a3f8w/hWg9mv/jH4/hRRXPEpnR/ZTwL/AAitA1FFd8ODIUUoooprgApaKKoQUUUUAFFFFABRRRQAUUUU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QUExMVFRUWGCAYFxgXFxocGhUYGBocHhkcHSAbGyghGhwkHBkXHy8hJigpLCwsGx4xNTAqNSYrLSkBCQoKDgwOGg8PGiwkHyQuLCwsLCwtLCwsLCwsKSwsLCwsLCksLCwsLCwsLSwsLCksLCwsLCwsLC0pLCwsLCwsKf/AABEIAOEA4QMBIgACEQEDEQH/xAAcAAABBQEBAQAAAAAAAAAAAAAAAQMEBQYHAgj/xABGEAACAQIEAwUEBgcHAwQDAAABAhEAAwQSITEFQVETIjJhcQZCgZEHUqGxwfAUIzNictHhFUNTc4KSomOy8RYkNNIXg8L/xAAZAQADAQEBAAAAAAAAAAAAAAAAAQIDBAX/xAAsEQACAgEDAgQFBQEAAAAAAAAAAQIRIQMSMUFRBGGR8BMiMnHhgaGxwdFC/9oADAMBAAIRAxEAPwDuNFFFABRRRQAUUUUAFFFFABWO43jsuMu22InsVuWydwJZWA6GcpkdTWxrnP0m3Th8VgsT7staf0OuvwLn/TXP4iLlDBUXTNzwfE9pZVpkxB9Rp/WptZj2Sxom5annmWemx/CtPWmnLdFMTVMKKKK0EFFFFABRRRQAUUUUAFFFFABRRRQAUUUUAFFFFABRRRQAUUUUAFFFFABRRRQAUUUUAFZj6R+C/pPD7yxLIO0X1TUj4rmHxrT0jLIg6ik1aoDkXsdx3TC3if8ApXPUd2fx+NddBrheB4ccPisbgvqMblr+HSP+Jt/I12L2c4h22GtvziG9Roa59F03Et8WWdFJNE10WQLRSTS0wCiiigAooooAKKKKACiiigAooooAKKKKACiiigAooooAKKKKACiivL3AASSABuToBQB6pKzvFvbK3bHcg/vucqfD3n/0iPOue8e+kG4wMBnH73ctD/QhzOP42jyrk1PFRjiOfsWoNnWLvF7SmM4LfVXvH5CqPiv0gYezu6A9GbX/AGoGPw0rjWO49dugq1xsv1F7if7VgR61AXy+wfbXLPxWpLCwaLTXU2HtJ7VWLuJsYtAcwORmyQrWxoT4iSRm8tIp5va+7g2e2neQmQM5ULInkCTO3Lw1l8WRcsuJBP7YAEd0+C+IB7oPcuAdD5VIxr9tYs3PeClH6lkn79axlurLfv7FUi2ufSXjQuZVthYbxPeYyiliIL8wDHnUdvpDxhtLdJthWcoMr3twqt/ijSHHyNUfDmGRlPuurGfqscjfZcaouBB/QrinxWmRue6l7Tf9qGqjC43n1YPDNR/+SsSsAEHpFy7+LmpOG+l3FIwVrTNMwO0RtFJBOqdQefI1gxiJK/Hn617uX++p6Wbh+bYk1tpbli/3E6OucO+mW04UujIDsWRgDtsy5gdxyG4rW8K9ssPfHcdT/Cwb7tR8RXzxjLkYPCDaTcP2qv8A/B+VRFvxrzHPnWi1ponaj6qs4lW8LA+h1+VOzXzbwb2wxlqSt6VRGci7LAKokwfEJlVEc2G1br2f+mLup+kobYckKxJZGKwGAIGcQTro2taLxD6r0IcDrFLVXwv2htX1BVh3tu8CG/hYGD6b9QKs5rohOM1cXZLVC0UUVYgooooAKKKKACiiigAooooAKKQms17Se0ZSbdpspWO0uxm7OdQiD37zDZeQ1NZ6mpHTVyGlZP4t7RJZJQQ9wDMVmAi/Wdjoi+up5VgOOe1zXDAIcgxmI/Vod+4h3P7z6+Q50vFeNhkhSyWi5zssvB2LM3vuTAL6hdhzNVmFHaKUjLctyIXWYMll5shnMV1YTIJEx5utqS1FnC7f6axhRNdGuZmcsxYa5jLE89THPQcqrbuHAtQL1kvJLKpJKZiDlMpBMA+9uamYPFwIfxD5NM6g8/L1p7B4EFVy3baCWNzPKkFjJbuwWjWIJ3EjuisMJGhUYrDjxEhUXwoI1UkgMzBCe9tJ0n0Y1Ev4E2yN8jAMs7x5+YmpYvjvPKjvEAsqnOqtoRbIPiEfVUHNB1IrxxRb1xnuYi6bawMxdYIEiAEQGPFMRs0ydzrV8CJXDvZm/dw/6Ub6qEBRbNqAWW2CHzfWdkzNzPfmdYCcEvKyXLac1F5AdZKmDHPUAD51RLibrB7KM4ssRBzEAuZUNrp3wCoHSCdjD3Bb/ZC2SdbLm0/MFGY68pjMRtyqnGVPd7Qokq3kS6wYObZBVskZirDlOk7fKpVnEWF/SYs4km7mIHdIthird6BJ7ykztr8aW9iLtq9b/Wm3YF39ZMlVBjK5gSSIgEdBVUcZiDg7o7a5nzK7tnaXSXEE7kd5THpUxj5jbKqwuQiQw6mOvMCdd9qsLyYYk5b7CLBQB7ZGZyt3oTAlwBvzrxe41cb9Me1eZu4uRoKnIGtggA+ETOg/GpOEvjtL5ZbV5bGFzIIBRmhBnJGrGXJ11mdq6NslkmyN7RKi2cIlu4lzKjSV2Ba65jXnEfKqhnMRVha7O4lvNaK3b7lbYTRAogBu8CTLEjQ6RAp9vZ8dsyYe4mI7MnOIKgZWy65iBDHQQxnlT21yKyJeuZML0OIuBB/lWSC/wLlR/wDrNWmC4cr20xWJBGGsqLdtJhrzyWYL5Fy5LdB1Eq3fxdq7ibX6Tb7C1YTJ2VsEyyksw1IKZmJHlO/Oq/i/FmxFzMRltrpbtqe6i8gPkNY1gcgIUrqljv77irJLw3tFdS892yRZDGclsAW45LkOjADqPOuhezP0vOuVL4HQkmF+Z1tn1lf4d65SHihblQltdxKqz6r4Xxm3iFm22sSVOjLPUdPMSDyJqeK+Z/Zr2mv2Htqmd9yqLOdAdT2Zg5dBJUyp5jnXafZL29tYoKrOpZtFYaC4fqkHwXP3Oe4J5dmnq7sMzca4NfRSTS1uQFFFFABRRRQAUUVVe0vHlwlhrpGZtkQb3HOyj7z0Emk3StgV3tX7Q9mDatvkeM1x4nsUO0DY3G1Cr6nlrw32m9sbouDsmC2llVXeNe8ST4nYjvNz1G1V9z2wxN68+e8iZ7huMXkLmgCJCsRpCjTQdKbxmAv3U0ti+F2ayyXSF6fqyWgcswkda4ZpympS46GiwWXBfbcmLd5FddljuMOXdZR05NIqyxuGS4qG1eZFzDKSVR0uclJJAJiI1ExoBlMc51B8x8CI9asbPG2UXFZQ63UylW2DAyrjzBn4E9aUvDLdcSlI6P8A2c1tc2MIViJUIFDXDPiuW2/Zdcw0bcZTMw8UkW5vN2VnYMwfv6wAYEqNddo5xWI4XaZmJBV7iwwsszhroGsAjxGAIAIYiImNdBZum4GxFktctgZcRhLpZjbAka7F7YOzjvDY8yc3pOOWxqRJv4x0DpZRLRt95hcKEYi3tCsQNwdUHkRTfF8M1rtLloK6XUhwwDBl2J8riTlJHIg8zUnh2It3MOLdy00qsWnU6ZRsGmSQJ0I11ow+Nt2Fy4iexmYBAYkDlJ0kd0/unyFZqdOkh0VvCbIJzEsqurrEDuEhfCDszILiggTpHOaS3xK3eQpoCSdYkjMYyholpOW5rGsrAmpHDrvb3nFlCbYXMwzCUURJBgZmBM6Addxq17Q4K2tprwzI7CIVTldp1I1GQ+/HnOxEbRlcqYqxZbWnN7D5Y1ZdR++m/wDyXfz+dfw3IRcz3FQdkVgg98kgiNNDoN6mezd6TpzVby+ecKW/5x9tU/HcObV+4g8MyvTK2o+wgfCsXHoUQ8LiuxsXrQS2ReEMzLLgAyArctasOG4E/o2NvZYQ2UtqdN5SRvPLXzPOqV7mn5/nTHaVsrJLP2cxKretvfuvls621jMJBkCC3dWRMDnyqDbulrT2wkF7gZmDHNcPupG0Akn1+FMyKt/Z3EWLVwXLucm3L21UAq1weHPJkKDB06Vbm1bFRbcR4s9q5bwFrD2sQqKEZOzJZ7x1uFWXvAgmNOQqu4hwa3ahVvK1/TPZCNKFtQoYSHOoBGhnrVRcvXHutdLHOzFiRIOYmSdNta0fDcL+iWmxjNbe4ykWAHDkXTOa5c10ZQSQDzI5gVLaiq9t+YZM3dUqxVwVYGCCIIPQg8/LSvKGTHIan06fGr65ZJw6XuIXm74iwVC3Lrx9czOReYPeEiIqu4fibdi4TctLiEgwCWClvdY7ZgJ2PxiqqgslcFwd25butbBTtO419+6lu0fEAx5tsYkhQR71exjbOEEWLj3nOlyViw69IPeJBghpEHUQaruKcbu4gjtG7o8KLoijyUaCoaGKWeWHmdy9gPpKV8tq+5KmFS4/iRjtbunnPu3NM2xg100GvkjCYs22kdIIOzKd1PkfztXYvo3+keSmGxDEq2li6x1BH9055kbBuenXTfT1OjJlHqdWopKWukzCiiigBDXJvpE9pgXuPpFqbVsHmT+1f5gJ8D1rovtLxb9Gw1y57wEIOrtoo+ZH21wPiOIW5fCNcyJa98oXBuIREgA6ZszEw2oGhrm15UqLiigucMV1EnK5mZUiDJ05iNeunOqfEYZ7TTqCOY0I85H3it/fTEZM/Y4bF2xvcS2HAHn2OR1P8S1AwlmxfcAWnBO9lTnPrbLR2iz7ujL5jWuXT1nzyjRqyg/tpXXtnVHvDu3BcQMuIX3XPMOIIZgQT3WmZlvgvDnuszrbF4r3mtB8rsnPKB3jAGuWSNOQNXXEvZ21dvlcKHNu2oLQhLsYBPdHPc9B3ddRXh+Hs1kmwq4jstVdA1rFYYzPfQd5lGuveH7wreM4yWMEVQ0vEcM2W1ea61sibV4qe2wbAnuMRpdtiJ023EaioQNzC4ovaxAd1YntEJIfXnPiB5g9dascNxuxiyBjVFq8NsQqd1z/ANdBE/xrDdZqp4raC3WClPPszK/A8xzHlUbne1qv4GifxbiiXYKWzaJ1dEY9ln1kqvuToYmBrTHBjaF4fpC5rTgox962G99ejLAPmJHOoSCnHf3RJJqVjgsvsbYfBuUDbLlzLOW5bYd1xlOoKxInXadTUzHOtzDHKXIUhlk6+ABpIEHWdeUeZqHgXuPbFtiLiopy5hpaGp8WhAnqYA5U1h3CISpB3jUjcrOkAmQojbSSIMVhastI98AxnZva1O5VpjRXJHxGoYHzHxufa3CStu50m23/AHJP/P5VUcStoHtNakIhGjRI7TQnTcFhm0+ty2rWYTiDiwTbYrcKSCI8azO497KfnVS5tEMwb4RSjNnEggRC6yDt3p5a6QNOtMvwpiWyFWCmC05RqGI8caQrbxMVpk9qL7SXKXF379q2w/7fzpTF7H20W212wB2hY/qT2ZQqcvhM22JEbrPLSlCcqygoyj24P5/JpVB61pLns0LwLYW4L3NrTAJeHopMP/pM+VZ+5bKmIIIMFTuD01+4/ZWsZqRJ5DV6uXCfupulS5BpjLr2f4ItzM1whLFrW9d006InVjIGnXzAMq/jb2OY27dlbWEQ5beZYWwANWNz6xEltTO2u9VnFuP3L6opyoqjRUAVSQIzQNCx1k/KK8cI4PiL4dLWdkMdoA8LvoWk7D0NSl/1J/j8iZExmH7NyuZWHuup7rDkQeh89RqDUdqvMdYwdlDZDNcvf4qn9UjfVj3lPNtxoRzFUB8ta1WRWO5qds38uhOhjQe6eR9R+PnUnh3s7ibozW7LsObmFVfi5A/PKrfF21s2mspcw1kERddnF7EXeZH6oMtpJ90H1Y0nSHZ176Kvbf8ATLPY3Wm/ZAkk63LewfzI2PwPOt9Xyx7O8XuYHE27yAk2zIBBXtLbaHQ6wRp8V6V9O8M4gl+yl22cyXFDKeoImurTlaoyaolUUk0VqI5t9LXGCr2LQ90NfYeY7tr7Sx+HlXIbOIiev53rTfS1xgnG4iD4ctoeQRAWj/U5qhs8MhFLDE2zl1ZsN2iajcMrA/YYrzdX5pNm0cDNl8rZ0Zkce8jFSPiIq4fjrKrG+Ld1spIu5At1DyOZfGdN2E9CN6p7eEWe5fw5M7MXtGfS6oX7ajcYtuqojFTnI0VgwGvMqSJyg7cqy+GnJWVZZ4N0XDzet4oC42c3bOgtkbb6PB0iRGUa1Pfg93Edndw+KN9rYOV7RC4gCZ7yHK5jyLV5wUM4GH4kEuIAvZsWtI0clJDI4mdwJqPjPZm9aY3LqlZaVYOpzEySVZDqBB10iiU9rpSp9vwJKyi4twu8XZ7mZmJOYspUzz0IEddhVUVI0IracT4nduJbt3Ljvk2LGTBPXeBpvTKcPS4ozD0jf8/yNVHXdfMPaZhBKk5hPIHcz05Va4fgV1CJHi1ziGWPUfdzNFr2fM3bgIKW4UTALM3ISRsGBnWMw06PNjThrfYMsl9XVvd07oHRh/8AbrVzlaqII93eOdn3bBKwZLjcka6fH57baVYcPsrccXkChX0KgaW7g1MdAR3l8sw92oPBls3l7B8quDNu4QFOp1R48SH626HWIJpVRsO7ZEdHmGtk5lJGv1RHKGB58xWTikqQ7st+JcODKqISWyrbYwRFxkDLA6F0MHqDqaewaXLdoZxDrrHXQEfgI6kinsVjC+H7awdCVYqQJJRpGh2dTPrBGxrS8WVL2Ft3rQAVlzrHKYzAaaQ0fGajfhRfNiZz2xhIusG1toTcj6yABgPjIQeZ9K8e0T/qrEnM+dxAifdJ25SdvOpeMBUEhSZgafVzZ1Ebk6Aacl2qvOOV2Um52YXNJhmIkLsFjXTSSNt9K0XIugW8HlS7cuTb7NREEBjcc9wH6sAOxGh0FO2uKpjQExEJdiExEanot0Dxr+94h50nFbWe2tq0pUFy7l8oOwRAEDMyjKDode9z1NN8O9mHvNktshgSza5La/WZiAAPSSab2pbmBCucCvA3AUjsvGSwjXwga97NyiZ9JisBrW8XTDuOysNce7ZXu3XP7WPEFX3BGq89PMVkrpJ1OpO56+Z6mtIS3IAVqetYxlDBWZcwhspIkdDG402phan8Iw1lrkX7htpB7wXMQfSDM7VTrqId4LxFbQYnDW7t2R2buTC+WXZ/IbzTvGuGYsAYnEWihuN4ioGZhrqm4kdQJirEe1NrDaYKzlb/ABrsNcPoNk+HyqHiMJfuo1/E4u2odZUXLhLXInKFUbaiOUelTFuTuq/kXBJtcOxONti/isUtuwCQGumFJG4RFjMfIRy1rw/GMJhe7hLPa3BtfvAGD1t24yqfM6is4WMRJgbCdgdYHSkRaHG+XjtwNFg/Ebl65nu3GYtoSxkx8fUx08q7L9CPHc1i7hGPestnQfuOTI9A8/BhXEQoG5/rWw+jHjnY8SsGe7cPYNPMOO78mCVppvbJVwEuD6Liikmiuwxs+Yfa+8LmKus5yhsRczEgmB2pBJC6mABoNdOtPt2KAvb/AEe4BqTYxN6xcj+C7r8ADVRjLguFSxYWzdYkqBmym4SYkjWOpq1TieBTwYK7dI538QQP9ttQK8yUq4TfPFf3Rsek4/ZYQ97GW/8AMWziU/5QY+FVvESr4y2LTLeUkZSqdmG0AjKQAmpIjarL/wBZsh/UYXB4fzW0Hf8A3XJ+6qNcY9zFpcL99nktA8RZdYWBp5RRpqTlbVY7379QZrcX7MY9kY3MNbvKwID27dt2WTuCjSCNpy/Cs+2Hu2YRlZddnVl+HeFFtkw6s1jiD5xsirdTMZ9Y6mrPA+3WNK5XxLOpEQ4Rt+pZaymtZPNNfqv9GqIGpuGQZB28x+TVimLyKx5gc+X5iq79Lzuzse8Tqfx+UaU3jr8qwHPT5Df5cqNtuirLPgjKbVkHJnuPmY96QHcjkco7oGkCBzkwLPitvBYm/cktbcMVDtLKdZGgIZY9GA6VSez/ABC2tu0GU93TMOomJ10ANOYlT2htqhuNoWKqSSSOUa09SLu7Eg4p7ENZXOVZrf17cOhHqCCD66+VQG4i4AAxDEAQAbl0QOgDQNCZ3q84bexGH17drGaZQqJYfvC5Cgeup5A70xxfAq9sXHQK9yRae2chunUZja1GXq6kDoDNEJS4lnzAi+z3GVttkuE5b0ySSQkmFPxM5j6GnsJ7QXpxFtCOycvlUABUKkQ4C8zsTzmdYFZfG4VljmIEH00+ERFWPs/xJbN0Z/C4yk/VnZvQcx09K1lBU5LLC7NNxXCdrhDdUa5c3xUzHr4xWPwuNbNIYhhswJBI6SNfz5Qeg8DcKLlltlbMOmVxPykEfGsQ3CDbxLWuSsR/oiZ/2U4NNWJllgXYrnZ2S2JzXGJOZ31YKJlmI91Y6sQNRI4nj7z2hYsW1tWdypuWzdutvmuagltjliBI8qiYLBXciMiZ9GJBUP4mMyp1937PjUwcYS0v/wAf9Z9S6x7MGeSkBiOeVyRUOm+4fcp8HgbyReS1cKo2rZDlmeu1RuJ4fLccAQJkeQIn8QKnYzi926ZuMSRsBoqj92NAPKle2XAcKzAiOZOk789gNaLadsCjQTTotgikt2+n/mn7dutWxnvh+CW64QutoH3mGgHOfIDXTWrV+G8Msa3cRcxLfVtLkB+LSfjNZ27cIMfeflFTeEYu4jEph7d9jHiRrmX0C6fOaKfN499SWQr7LmJWchJyzqYnSep1AmvTcPuiCbdxR1KMB8yIqXjMVcFzM69jfLhiSpTJp9UjujY7cqu04lfmBxPF3IP90l5x/wAmH2iqbaEV1nB4SyJv32vN/hYf7muOIH+lTUfD4tVvh7QyBWDqJJy5HDATAmIHKtMq4q4BK8QvDrctWVBn/MV9KoeLYBkvnNbZJXZjbMnKJ1tKqbjYARzrNST6jPpr+2k6j7f5UVx7/wBeH/HX/Z/Siun4vmRSOb/3UdHI9JpgPVp7RYE2MTi7LGSt1vjLEg/IrUXB8NDoGa9h7YP17pzDX6qKSNtjWNcl2Q+0pt2hkOu/L0/pVsnC8PscWrnpasXX/wC7KKb4twlLdtXQYg6xN2z2a7SMvfadJpxaTEy6XjGBN0ocFeZcxAZL7ktvB3iTzprjHEsJ2YXD2rqHNLG4ytsCPMg68698FHEMUgGFzlEUIciWxBCx4mjcCd5qQfo0xWrXDbt8ybl+2NecwTvXNOWlCVSkk+1/0UrM1bvH8Ps/r9lPNr6aDz9al8b4KMMFAv2bpOpNp8wHQHTff7arBckfnnWiakt0QFwROoHI/k1atxW6jdorsoYCYYrqJGsEbRv5+dVeGyi4pYErMGDBI/D5aVYXMOrFBmK22Yd5mRihbVgQpE6TyAkRPOnKKfIi0w3tfjCQqXnjnnJYADckEHQCf5ci9dxTlpuXbhv3R3zlCMq5TyLchmgQADtzBUfoeHMLae8w964xUCDyS0QBqOZPrNQ7ntO95xZtC3YtsYdkRQ2UasS2+ignflvWMUr+RDvuKeGMwJFq6bcwCVjN/AZOaI85gb65q29wIP8As2UnpIVh5FWIM+k1e3cBFp7rKEDi0LbXGZnZjdUsFLk5oWZIgHl5ecezFrdtQHZhmOZQ5ILBbarmBI2YwD08qdtZQ+Rngz3UKJdUiFKqxIkr4lETLAEbjYHXarXieDVsl3w9quRm3MDQqi6SxmDrsDMAk00gRSUW3blJFy4qqR2v+GmaVOQaE9Z1UQaXGFgZKvrlKt3gzrBkgkRl1Mr7sjQilubsKsi5rTk5Q8KSs5LULBhYzXQTAQesHrT/APaFkd1r2IjzsgroNdDcI3jlUW7fw6Sblu8SWzMbbqchgDUMsMSNzsT0p1cJh7sG3igp5JftshI6Z1zLp1+G0UOuWMW5gcDcBPb3U0M5bCL8+/lOx2E1AXDrbBC3TmA2hlaNT4lBAkEypKiZGsULw+bmSQQDLRBEDzGhkiPSTVhjsDCzMF5AHIiCHY9d8oPmelCddQM0cMYPnr8J+Veb2HYICpM8xpqJgfGZq6t4NSfT0g9eX/n1pOwlA0MA5kdMgGVJ7vN2GuaBO0g1opCY1gvbW/aRVRbWnvNbBLE82J1J+VPXvpFx5kdrHkqqPwqnFgqWU8vIE6Aj5jpyPKRSPa1+4xUuELygL08SfHW1R7T3DZ73cUFnY7S2bOxgEDcDeIABb4j7SYxHNsYm+AI7ruQVJEkQDI1MCSeVN4DhasADYe73hsrqFiSYcKwOp1BQjQa1V4m0mdigbLJChiCwA0AJXQkbTzp7Y1VC6jl/H4h/HduGdYJYjT15edK7NKSWJ1Ou23KvD2dRM/GfnrXu4CAdPCjbGROgHM9T/WmNi5x+Z/nRXRf/AEB/0rf5+FFbfCIM79MHBjZ4o7e7iEDr6xlYfAqD8aznAeKJaRg11bZzd2MJbvO0jU5n8PSK7F9N3ADewS31Eth2kxv2bCG+Ryn4Vw/Di2LivdRntz3lRspPUAkGNwduZ9arUStpiiX3/qLHX3FrCX8TcJ91Ldu2R5xbkARzJFLxjBvassuMx7vdbUWEuG6FIP8AeEsFB30Ex51BxvtddZDasBcLYP8Ad2tC/wDG2rOfU1Rfn1rmjGTy6S/f14KHsCXYi0jlAzaSxUAwd48tPlUvG2ktqP8A3CXrhMEAEhFjfMRBPLSq3LrI5Vd8Gs4BUFzFPeJkjs7KqNtu8x0kEHSOnKa3nSV16LIioNwkA60i6fH+o++flWi4xxrCXLXZ4XCLaE+NnZrpI6yYj4H4Vmi9RCTkrca+4x9PsqdYsm8uUNDJJRSQFaQJjbv934gRy1ghOle7bQZ2PUcqbGPG42xmRprvAPnEQRzq49nrNm0pvODcuz3AQMqjrB8Tz8BE68nMNxCxiQFxQZbmy30EnQQBdUmbgGnenN50l32TvKcwNu5a/wAZGlAB9bTMnoR5a1jKXTgCs4tj7l/EozOWIIjU6a8vKr1MR2QvYkjvHuWQZnugLm+wmekx4lNUtzBiQ/aC5bDAaSrRM6aHKSBpmg840q441ilaQEKBSVVCVJWIgGG0IA1ECNRRJrakgSK7BYprqBW8QbKSQNVcwTtyE/D0mrPGcRuJeu5xntM0NbPKFEMv1WAO+nSq3A3RbuC4FmDMMAVaDsRm2qdieJG5Jyakk67CYjQGdhGvlUudFCnAqDnTv2m3nxoT9YDb+ICN9uce1bySijbTyHr1Me784EV64NaftDkVnJBBVZC6jZ4iV6gkAgR1q4ewiOC7Kco0CHViCZBYMVVdoAAO+i6CpbpYAk8F4KApdzktjxNuzHoOrHQbafZUXGP2jkgZRMKo1CgAD7gPvqTjcY9+J7qKO6BoqL5D5d47zOxqFbJYEiEt666F2G0gHQSeZ6ipjfUYwcJ2jG2SAi/tG1+CAAHMx00HkNyKkNhhJaApAnQCFAmWJmCF1k65nlRosh7D2QPD3VAjxAjUaw0xJ70wZ5ZtSKk3yyqWXKpI7gcCGYaKyg5WeNgQFt247oJ1NXmiWZLB4ZCGKgwWMSNtft015elO3GA3EjUE89OmnSeetWL2YAXQHmdN/wADPXrUQIc4UW1uSMxViQSoI2yyxJOkAE6eVWvmZQr4RVtl7lshYzEqwUu0kgB8r6gsBCus6d3Sapw4ABOnmRr8ddRU7G4zOMoR7bT3xJKsu65idbmsNLbagQNBK4Zw5WBJto6junMYCc2ZsqNlUQokid9d61fYhdyvs2O0MKVg676fn+tWOD4YWxCWo1uXbVrru2Y/DLFPNw61Dm3CrqeRgjcgqApU7jKBoYgaVoPo64YbvErGYfsbTYi55PcACD1AI+VEI3JDbwds7JelFeoor0qOezxicOroyOAysCGB2IIgivmH2s9nWwWKu2D4QZtk80M5D8jB+PSvqOsL9KnsaMXh+1trN+yCRG7p7y+sajzrLVjasqLo+eCvX8/n+dIR5VJuWIgcp38v5/0qLcPeIXXWB1PwBP41yrJoDmpGDuW921ykEAjutrqGIIIHn/WZScEFvXFXBZ/6fivH0QeD1Yj0pwY1bgFnDYZQHIAa4A91j1k6J55QABTfkFnu7cv41xZs2BCnRbSbTzMbfYPvqxw/slh8NrjLuZxr2FhgzT0uXPBbHpJplbTAvZF5bdwjIGtsypdjkx084aBzB0quvWbeGTKysb5kEMCFt/g3UawenXJqTpRdLy59Q45H+OYu27jsbKWVAygKWO2xJYyT5wPSoC2/6Va8B9mmuL2+IudhY+ufFc5Zba7sSYqsxt4KxC/DUTvp18utCw9q6Ds9Jb0mf5/n+VTMJint6oxU9VJB+yvGAw7ujOQAqjUkxJHIdTt8wOevu1bDMAXFsbSQTHLXy850qHd0UTX4wzj9Ytu5/Gmv+5Yb7acu41LigMhCgkwlwqJJkmMsHXrNRDg2BIBRo195SRyIEaiOcxtSDAvH7NvhBEn4/wBajKAm2LuHG9u4fW789k9Pt0qQvFrSg5cNbPTOzv8AYTFQv7KuAAm2/XWNtfOOX39KP0Q5gCVECSQwYggHToD5fIbVm42xkn+171wZSYXfKoCrHkqx+QfWnMPhJAKd4jdiQFXoCzaAkHbfTbq2MOqnbXQazOokk/PyA86kXuIKjWkZWKMgCux0t3BEqOQUjTKdNjtFUlYPBJvlWlWZm7sd3ugHyGjOddzk19070uG4hbaLIcrdUAyTpcDLq6kjc/VjTUCOcR+zLtaVCt5k/VkPmtnUQZOqqCDsWEnTyknDBHW7cQ23ywV91CTo6n/DY9wsCYBWYM1oo4ES2vQ3cUMf3GbNqNAWFyVZo0lYO2h1puzeXEFWW2AF2OpLEjcsxLEgaan5Rp7upccE5gGMRLahSWD5W5gKAwnUxz0qW19LKgalm0VVEsxHIAb8tdhr0pqNjIPEMlsE3CJOwO0+f59arb7ZQ630APjVluFlubBYtuClxBpqCCPPWlxGFF2WuZGDAgAmQsTIBMa8iMysCu/u1HsYSLYTO5sIzG3m3UMdYn4aVaikrJbvBDvMzEu+hPPWBpGsycqgazMAfO8s8PCqkpdUkRZcZVgD9oc6qlxhrpOZTO9Q8Bif1627gIDiEe2zhkg6qUIyvMCUYDlrFXycPS0rMQBH7gAgbEgCMx3bLoTtuKFbAg4nhyAqCe6AWc8+zXVgfXup/qPSt79D/DW7G/jHENibkr/lpIX4SW+QrC4jAPevWsGNLuIZe15m1bGyHzAzM3mTXdcBg1tW0toIRFCqOgAgV06Mc2RN9B6ilpa6TIKQilopgcZ+k32DFpzftD9TcbvAD9lcPMdATry1051zRGu4a4VR2tlu6WWJyE+6TqNuRB3BPX6qxeDS6jI6hlYQQdiDXHPa72D7Jyhk2m/Z3ImNPC3n94+zj1IODtcGkWc6xGLs2WK4dBcbnevQx/0pGUerZvWp/bGypJJbE3tXJ3tIeXkzfYIAjWvDcPfBXgXt23U+EuCUnkd9GUwfhEEHWvYsxJJJJ1J86xlkpI9AddT+f5RVtg+JKwCYgZkXwuP2lr0OzL+60j03qrTzpGHWsyi94lwdrtz9IuXWxdhRobY8EbKySDaH2eesik4dwlsVeY5Oytjf90R1Y7mJ6aE6AGpHBnui8nZObbEwGHJdydDqIB056fD3xTjpvM1pVUS8uyAK14Ke4CBCgkkbbzyrROSx7RLQvEsWGi2ndtJoI96OevLcj1JPiqFAk1Px+Ht2+zVO88HtGE5c2mm8aeXIrOs1CNvmKy4KRd4LjoZVtYnM9tPCUW2XQkzu6EsN9JB156VJsYO25JsujhT4WRUcgk6gFhMRJy/bWYOle0epaGaZ8EwAJQgcyLSKM28TdmdInToIp42SxWNDPc1Z+h8W77x2dsATvoBOftYlwQVZhpGhI0mY3iJAMfyqcvGrwJPbXJbQ947RHwEVN0MtGwaW0m4/ZZiRbLAEnKpgaaakhp0BY7wAS6eFkqQqBgDl7vfA7mgOUxIds56yekDOsCxk/wDj8wB8qeVQNiFHlofhGppWunI6ZeNhGF4KyLKHtBAOZM26vqBl0BDHLIK66RViWZu8WM7rlOw2JzaQ3d3GsDnVF+nsLbAPcZUJJJIALLqZO5Pr/wCH8Jbe6EuEZ7bAFQARaCzEsTGYA6MDGgJ2BFXzyTQ7ib6JqoSRoWgBEO8MwEnkY0nQ6b1GRh+sz3B2neU50eHT3FAANspPdIGoIYjXfxawxQNbhHXM2SGkBXJJVjGZxOok7b61ItulsBSS2RYVYJyIJj0Gw/GtcJUhUzw9kBSSMlvxQY7xgQWjQmBvEn5QuEwrX3BKNl3Ve6QBHjbXUb7GRGxOlNqTeGdSrgSQM+UKRzOxDmNGBJkgBNzVzbdEAgHcMS2rFyCM0AQGMkQoA9T3qr6h/Yk4XB5FgE7+8xfXaVJAIWNl5SetQsZjwidsw0Bmyv8AiuNn/wAtDqD7zARosmS+JU2+0uT2PIDQ4g/VB3FsbM431A01qx9j/ZZ8de/S8SItKf1aZYDZdgByRdo8vWkrm9kPUTdItfow9kmtK2Lvg9ve2ndUP4t90Vv4oApa9GMVFUc4kUtFFUAUUUUAFR8fgUvIbbiVO/4EdCOtSKKTVgcz417OtZzJdUXLJMBiO6RyDfVYcj8QRtWE4t7EskthwbiblB+0X0/xB9vl1+hLtkMCrAEEQQdQQayPFvY4r3sNJH1CdR/CT9xPxri1dB8xNIy7nBri6EgTHSdPhvQ+BNoZ8QGQaZU2e5IkZQdh56j1IMdE4xwqzeb9ejW7o/vEBS4D+8I73x186yfFvZG6veEYlBzTxAdGQar8NK5Yzp1LBo88Ffw/E/qr94qq9wW0UTCm4fMyYVTJO+ajheOeyGy5YeM4ZFYNHXMPuinL5tsiJbVkAYs4LZhm0AjQGAARB115032FOUqBIlWcXaz5mtlDsOygoNSWOQwRMiYYaKIivBxVsLdvuLdxwx7O3BRmkgBmgQwgDu8huJM1FKUzeB/CmphRKscO/wDb9tcb3QxKskyX8KpM5sofyAAnenb/AAvK7IM+ZLYutmSMgaCoJmOZBPUACouGwyFQXOUNcVMwBJAIdiVAIliFUcgA0+dSrls9pf7LOEtkhjm2UGACQdY+zX1psBy7w/ILklgUYqFKNPdKgsYOiiTJ8o56P3eHsGVStzXPr2epKZSBpmCyC/IkZdhrEK1efldudPE/TYx5Tpt6UkFhvcI0OpMEs2VTqdyYWfLyqMdisk1rCjEdjcVlzKpR2bIANQ+YHQyR5c/SkwrrkcNktuLjZSi5+6rBlIO0SInNsGEazTD4UrOYRlcJ3tO+0abfOYp4WHMQp1KgGDzIDNoNQPLqPSi+yFXmSku20Lm1Z1YyS7TJ2BgaSBInoWmaLN3MQNGZm/ZpoGZtzAIAJ68486ft8GbXtFyidGZ8oy8+6dc4IIggjQecDYG2VCuZJgnJ3VDKAAVkayBOwI0HKi31Y6Cz2twskFIiVCtm7zMO8fcjIZPn5U/Y4eqeI+qgGc0aEk6Fl2MSCOYMGkfFDTMVMDLJCyRA3MSxMCQTyGnKn7WEuXNQMgOuZ9z5quhP/EeZ51FjpiO1u1oqKGY+FFAJJ6BRv5AfzqYnByoz4gST4bHNv8yOX7g394kaCTw3BLbaLStcunTNAZz5ADRR5CB1NbbgfsjEXMQAW+pMx/EeZ8hp5mtVpS1OcImUkii4F7H3cW63sUf1YiE2zAcgBoq7bfDrXRrNoKoVQAAIAAgADYCvQWlrthpqCpHO3YUUUVoIKKKKACiiigAooooAKSlooAgcT4LaxAi6gbSAdmHodxWG4x9Gl1Tnwt2SNlY5WHow0n5cq6RSVlPSjPkabRwHixuW2y43CyR75BRz5q6+L4zUH9Fsv+zvtbP1b66fB1H2kCvofEYRLi5XVWU8mAI+2stxX6L8HekqrWW62zA/2mV+6uKXhJL6GaKZx65we8BITtF62ytwf8TI+VQLijZu6ejSp+2K3vEvoZxKkmxfRumaUb7JFUWM9iuK2Rrbuuv7rC4PlJP2Vn8Ga5Re9FIbr5VBCEKSy9xdCVCzoBsqgDp60ZxluDslAuKZylwMx9/cyZ5bamvF0XUOW7h1U8ybZQ/ZHSvVvE2z4rfyuuNPmahtopUe8NigtsIUzQAsln1AbMe6DGYmNd4EU+cajHWxbI+qc2UjMWAIDAHUn796W2cOdStwdP1p/wDrT/a4Ub23Pk15/wAIrN6j8x4GLlwPaCFR3WDZhOYxtJJMwNKmvxVgfGZaJAMEgbd1YH2ch0EN/wBpWtreGtE8pDvvt4nP3VOwFvHXNLNi6o2PY2uzX5hVHzNOO+XCYWkNJh7h7xtsq/WcBB87hUffvSGD709cgmd/fcBf9oerzBfRvjrrZnFu153W7R/+JP31qOG/RRZXXEXbl4/VH6tPkup/3V1Q8PJ/UQ9VLg59gpLhbNstcOg7MF3HqxBK/wCkJWz4J7CYi4Q2IPYpM5QQ1xvXUhfUljW94fwm1YXLZtpbXooAn16/GpcV1w0VEyc2yFwvg1rDrltIFnc7s38ROpqdRRW1UQFFFFMAooooAKKKKACiiigAooooAKKKKACkNFFABRS0UmAhry1FFNjGMf4G9D91YLjP7X/SKKK5ZlxOecW/a3f8w/hWg9mv/jH4/hRRXPEpnR/ZTwL/AAitA1FFd8ODIUUoooprgApaKKoQUUUUAFFFFABRRRQAUUUU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900">
            <a:off x="715866" y="453801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://logos.co/1024/royalty-free-hour-glass-logo-by-seamartini-graphics-media-42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3749">
            <a:off x="301123" y="328065"/>
            <a:ext cx="24384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blog.boatpeopleboutique.com/wp-content/uploads/2013/03/Phasesmo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462318" cy="191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6886" y="3505200"/>
            <a:ext cx="6122614" cy="7960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Why are these symbols of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6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793812"/>
          </a:xfrm>
        </p:spPr>
        <p:txBody>
          <a:bodyPr/>
          <a:lstStyle/>
          <a:p>
            <a:r>
              <a:rPr lang="en-US" dirty="0" smtClean="0"/>
              <a:t>Salvador Dali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476" y="1066800"/>
            <a:ext cx="7315200" cy="914400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“Persistence of Memory”</a:t>
            </a:r>
            <a:endParaRPr lang="en-US" dirty="0"/>
          </a:p>
        </p:txBody>
      </p:sp>
      <p:pic>
        <p:nvPicPr>
          <p:cNvPr id="2050" name="Picture 2" descr="http://upload.wikimedia.org/wikipedia/en/d/dd/The_Persistence_of_Mem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5189752" cy="38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84273" y="2362201"/>
            <a:ext cx="3274562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does Dali represent time in this image?</a:t>
            </a:r>
          </a:p>
          <a:p>
            <a:endParaRPr lang="en-US" dirty="0" smtClean="0"/>
          </a:p>
          <a:p>
            <a:r>
              <a:rPr lang="en-US" dirty="0" smtClean="0"/>
              <a:t>Why do you think he painted it? His purpose?</a:t>
            </a:r>
          </a:p>
        </p:txBody>
      </p:sp>
    </p:spTree>
    <p:extLst>
      <p:ext uri="{BB962C8B-B14F-4D97-AF65-F5344CB8AC3E}">
        <p14:creationId xmlns:p14="http://schemas.microsoft.com/office/powerpoint/2010/main" val="429386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2667000" cy="793812"/>
          </a:xfrm>
        </p:spPr>
        <p:txBody>
          <a:bodyPr/>
          <a:lstStyle/>
          <a:p>
            <a:r>
              <a:rPr lang="en-US" dirty="0" err="1" smtClean="0"/>
              <a:t>Xetobyte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8237"/>
            <a:ext cx="2286000" cy="17697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does this </a:t>
            </a:r>
            <a:r>
              <a:rPr lang="en-US" dirty="0"/>
              <a:t>artist </a:t>
            </a:r>
            <a:r>
              <a:rPr lang="en-US" dirty="0" smtClean="0"/>
              <a:t>represent </a:t>
            </a:r>
            <a:r>
              <a:rPr lang="en-US" dirty="0"/>
              <a:t>time</a:t>
            </a:r>
            <a:r>
              <a:rPr lang="en-US" dirty="0" smtClean="0"/>
              <a:t>?</a:t>
            </a:r>
          </a:p>
          <a:p>
            <a:r>
              <a:rPr lang="en-US" dirty="0"/>
              <a:t>What is he trying to say with his </a:t>
            </a:r>
            <a:r>
              <a:rPr lang="en-US" dirty="0" smtClean="0"/>
              <a:t>images?</a:t>
            </a:r>
            <a:endParaRPr lang="en-US" dirty="0"/>
          </a:p>
        </p:txBody>
      </p:sp>
      <p:pic>
        <p:nvPicPr>
          <p:cNvPr id="3074" name="Picture 2" descr="http://www.bloodyloud.com/wp-content/uploads/2010/12/A_Break_in_Reality_by_xetobyte-560x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599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pi.ning.com/files/KpZyKPzdb4yhZBNT6LPX5DvHaA9C-k1*wqefQfCc5nBs5eZARu3WEvhwSRgZJRsS7mametmwNEGAnf1HOUdtZLDdsKb9Koff/The_Time_Traveler_by_xetoby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c02.deviantart.net/fs71/f/2011/361/6/8/search_to_fade_by_xetobyte-d3g0sn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3719945" cy="37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24600" y="1009573"/>
            <a:ext cx="2590800" cy="1769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Could he have represented this in another way without using the obvious ‘clock’ symbol? How?</a:t>
            </a:r>
          </a:p>
        </p:txBody>
      </p:sp>
    </p:spTree>
    <p:extLst>
      <p:ext uri="{BB962C8B-B14F-4D97-AF65-F5344CB8AC3E}">
        <p14:creationId xmlns:p14="http://schemas.microsoft.com/office/powerpoint/2010/main" val="188562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315200" cy="1154097"/>
          </a:xfrm>
        </p:spPr>
        <p:txBody>
          <a:bodyPr/>
          <a:lstStyle/>
          <a:p>
            <a:r>
              <a:rPr lang="en-US" dirty="0" smtClean="0"/>
              <a:t>Great Wall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9450"/>
            <a:ext cx="3886200" cy="35395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does this site represent time?</a:t>
            </a:r>
            <a:endParaRPr lang="en-US" sz="2800" dirty="0"/>
          </a:p>
        </p:txBody>
      </p:sp>
      <p:pic>
        <p:nvPicPr>
          <p:cNvPr id="4098" name="Picture 2" descr="http://www.crystalinks.com/chinawal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37130"/>
            <a:ext cx="5791200" cy="386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orld's longest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74" y="1126541"/>
            <a:ext cx="4917826" cy="322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8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638800" cy="773097"/>
          </a:xfrm>
        </p:spPr>
        <p:txBody>
          <a:bodyPr/>
          <a:lstStyle/>
          <a:p>
            <a:r>
              <a:rPr lang="en-US" dirty="0" smtClean="0"/>
              <a:t>Great Pyramids of Giza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1"/>
            <a:ext cx="4648200" cy="609600"/>
          </a:xfrm>
        </p:spPr>
        <p:txBody>
          <a:bodyPr/>
          <a:lstStyle/>
          <a:p>
            <a:r>
              <a:rPr lang="en-US" dirty="0" smtClean="0"/>
              <a:t>How does this site represent time?</a:t>
            </a:r>
            <a:endParaRPr lang="en-US" dirty="0"/>
          </a:p>
        </p:txBody>
      </p:sp>
      <p:pic>
        <p:nvPicPr>
          <p:cNvPr id="5122" name="Picture 2" descr="http://www.odeion.org/atlantis/pyramids-of-gi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7464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7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905000" cy="946212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1"/>
            <a:ext cx="7315200" cy="1676399"/>
          </a:xfrm>
        </p:spPr>
        <p:txBody>
          <a:bodyPr/>
          <a:lstStyle/>
          <a:p>
            <a:r>
              <a:rPr lang="en-US" dirty="0"/>
              <a:t>Why is it important for artists to show ‘time’ in their work</a:t>
            </a:r>
            <a:r>
              <a:rPr lang="en-US" dirty="0" smtClean="0"/>
              <a:t>?</a:t>
            </a:r>
          </a:p>
          <a:p>
            <a:r>
              <a:rPr lang="en-US" dirty="0"/>
              <a:t>Why is this unit all about time? Why do I want you to care about it</a:t>
            </a:r>
            <a:r>
              <a:rPr lang="en-US" dirty="0" smtClean="0"/>
              <a:t>?</a:t>
            </a:r>
          </a:p>
          <a:p>
            <a:r>
              <a:rPr lang="en-US" dirty="0"/>
              <a:t>Why are YOU interested in time? What aspects interest you?</a:t>
            </a:r>
            <a:endParaRPr lang="en-US" dirty="0"/>
          </a:p>
        </p:txBody>
      </p:sp>
      <p:pic>
        <p:nvPicPr>
          <p:cNvPr id="6146" name="Picture 2" descr="http://www.netanimations.net/Animated-gif-three-flashing-question-marks-picture-mov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66" y="3276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64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870012"/>
          </a:xfrm>
        </p:spPr>
        <p:txBody>
          <a:bodyPr/>
          <a:lstStyle/>
          <a:p>
            <a:r>
              <a:rPr lang="en-US" dirty="0" smtClean="0"/>
              <a:t>Clocks of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315200" cy="17399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Laser Etcher = clock face</a:t>
            </a:r>
          </a:p>
          <a:p>
            <a:r>
              <a:rPr lang="en-US" dirty="0" smtClean="0"/>
              <a:t>3D printer = clock hands</a:t>
            </a:r>
          </a:p>
          <a:p>
            <a:endParaRPr lang="en-US" dirty="0"/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MUST have at least 5 preliminary sketches (thumbnail)</a:t>
            </a:r>
            <a:endParaRPr lang="en-US" dirty="0"/>
          </a:p>
        </p:txBody>
      </p:sp>
      <p:pic>
        <p:nvPicPr>
          <p:cNvPr id="7170" name="Picture 2" descr="http://www.featurepics.com/FI/Thumb300/20080129/Handmade-Clock-597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87700"/>
            <a:ext cx="5334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545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274</TotalTime>
  <Words>200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Perspective</vt:lpstr>
      <vt:lpstr>Creating Time </vt:lpstr>
      <vt:lpstr>Think about…</vt:lpstr>
      <vt:lpstr>Time symbols</vt:lpstr>
      <vt:lpstr>Salvador Dali</vt:lpstr>
      <vt:lpstr>Xetobyte</vt:lpstr>
      <vt:lpstr>Great Wall of China</vt:lpstr>
      <vt:lpstr>Great Pyramids of Giza</vt:lpstr>
      <vt:lpstr>WHY?</vt:lpstr>
      <vt:lpstr>Clocks of TIME!</vt:lpstr>
      <vt:lpstr>PowerPoint Presentation</vt:lpstr>
      <vt:lpstr>3D Printer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Asia</dc:creator>
  <cp:lastModifiedBy>Asia</cp:lastModifiedBy>
  <cp:revision>13</cp:revision>
  <dcterms:created xsi:type="dcterms:W3CDTF">2013-12-18T16:12:32Z</dcterms:created>
  <dcterms:modified xsi:type="dcterms:W3CDTF">2013-12-18T20:46:36Z</dcterms:modified>
</cp:coreProperties>
</file>