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336" autoAdjust="0"/>
  </p:normalViewPr>
  <p:slideViewPr>
    <p:cSldViewPr>
      <p:cViewPr varScale="1">
        <p:scale>
          <a:sx n="72" d="100"/>
          <a:sy n="72" d="100"/>
        </p:scale>
        <p:origin x="-13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3DD0-425E-4210-ADFB-985CA4A87554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F80FA-DF8E-49A8-B35B-A2147ED538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3DD0-425E-4210-ADFB-985CA4A87554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80FA-DF8E-49A8-B35B-A2147ED53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3DD0-425E-4210-ADFB-985CA4A87554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80FA-DF8E-49A8-B35B-A2147ED53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3DD0-425E-4210-ADFB-985CA4A87554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80FA-DF8E-49A8-B35B-A2147ED53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3DD0-425E-4210-ADFB-985CA4A87554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80FA-DF8E-49A8-B35B-A2147ED53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3DD0-425E-4210-ADFB-985CA4A87554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80FA-DF8E-49A8-B35B-A2147ED538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3DD0-425E-4210-ADFB-985CA4A87554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80FA-DF8E-49A8-B35B-A2147ED538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3DD0-425E-4210-ADFB-985CA4A87554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80FA-DF8E-49A8-B35B-A2147ED53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3DD0-425E-4210-ADFB-985CA4A87554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80FA-DF8E-49A8-B35B-A2147ED53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3DD0-425E-4210-ADFB-985CA4A87554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80FA-DF8E-49A8-B35B-A2147ED53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3DD0-425E-4210-ADFB-985CA4A87554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80FA-DF8E-49A8-B35B-A2147ED53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CDF03DD0-425E-4210-ADFB-985CA4A87554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7FF80FA-DF8E-49A8-B35B-A2147ED5381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ufablab.org/wp-content/uploads/2013/09/Laser-step-by-step-tutorial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Clocks of TIME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95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315200" cy="849297"/>
          </a:xfrm>
        </p:spPr>
        <p:txBody>
          <a:bodyPr/>
          <a:lstStyle/>
          <a:p>
            <a:r>
              <a:rPr lang="en-US" dirty="0" smtClean="0"/>
              <a:t>Laser Etcher Demo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066800"/>
            <a:ext cx="73152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Save “.</a:t>
            </a:r>
            <a:r>
              <a:rPr lang="en-US" dirty="0" err="1" smtClean="0"/>
              <a:t>ai</a:t>
            </a:r>
            <a:r>
              <a:rPr lang="en-US" dirty="0" smtClean="0"/>
              <a:t>” file onto a flash drive to plug into the computer hooked up to the laser etcher.</a:t>
            </a:r>
            <a:endParaRPr lang="en-US" dirty="0"/>
          </a:p>
        </p:txBody>
      </p:sp>
      <p:pic>
        <p:nvPicPr>
          <p:cNvPr id="1026" name="Picture 2" descr="http://digitalanarchy.com/3Dinvig/pix/yes-saveAI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98950"/>
            <a:ext cx="3505200" cy="3317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bestnetguru.com/winxp/flashdrive_in_compu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621468"/>
            <a:ext cx="4267200" cy="3072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931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217" y="284921"/>
            <a:ext cx="7315200" cy="2286000"/>
          </a:xfrm>
        </p:spPr>
        <p:txBody>
          <a:bodyPr/>
          <a:lstStyle/>
          <a:p>
            <a:r>
              <a:rPr lang="en-US" dirty="0" smtClean="0"/>
              <a:t>Open in Corel Draw</a:t>
            </a:r>
          </a:p>
          <a:p>
            <a:r>
              <a:rPr lang="en-US" dirty="0" smtClean="0"/>
              <a:t>Change any vector lines that you want CUT THROUGH to hairline RED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80" t="29166" r="44002" b="29962"/>
          <a:stretch/>
        </p:blipFill>
        <p:spPr bwMode="auto">
          <a:xfrm>
            <a:off x="152400" y="3657600"/>
            <a:ext cx="3541485" cy="2989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04" t="20698" r="44569" b="40897"/>
          <a:stretch/>
        </p:blipFill>
        <p:spPr bwMode="auto">
          <a:xfrm>
            <a:off x="2743200" y="1143000"/>
            <a:ext cx="3477491" cy="2809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07" t="22328" r="45315" b="38836"/>
          <a:stretch/>
        </p:blipFill>
        <p:spPr bwMode="auto">
          <a:xfrm>
            <a:off x="5486400" y="3806607"/>
            <a:ext cx="3419061" cy="2840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1295400" y="2362200"/>
            <a:ext cx="1295400" cy="9906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400800" y="2362200"/>
            <a:ext cx="1295400" cy="12192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8712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905000"/>
            <a:ext cx="7315200" cy="793812"/>
          </a:xfrm>
        </p:spPr>
        <p:txBody>
          <a:bodyPr/>
          <a:lstStyle/>
          <a:p>
            <a:r>
              <a:rPr lang="en-US" dirty="0" smtClean="0"/>
              <a:t>Safety and Rules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66800" y="2922233"/>
            <a:ext cx="7315200" cy="2411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dirty="0" smtClean="0"/>
              <a:t>Do NOT </a:t>
            </a:r>
            <a:r>
              <a:rPr lang="en-US" dirty="0"/>
              <a:t>open machine while it is </a:t>
            </a:r>
            <a:r>
              <a:rPr lang="en-US" dirty="0" smtClean="0"/>
              <a:t>operating</a:t>
            </a:r>
          </a:p>
          <a:p>
            <a:pPr fontAlgn="base"/>
            <a:r>
              <a:rPr lang="en-US" dirty="0" smtClean="0"/>
              <a:t>Turn </a:t>
            </a:r>
            <a:r>
              <a:rPr lang="en-US" dirty="0"/>
              <a:t>on the ventilation while it is </a:t>
            </a:r>
            <a:r>
              <a:rPr lang="en-US" dirty="0" smtClean="0"/>
              <a:t>operating</a:t>
            </a:r>
          </a:p>
          <a:p>
            <a:pPr fontAlgn="base"/>
            <a:r>
              <a:rPr lang="en-US" dirty="0"/>
              <a:t>Don’t stare at the laser for too long because it can cause eye </a:t>
            </a:r>
            <a:r>
              <a:rPr lang="en-US" dirty="0" smtClean="0"/>
              <a:t>damage</a:t>
            </a:r>
          </a:p>
          <a:p>
            <a:pPr fontAlgn="base"/>
            <a:r>
              <a:rPr lang="en-US" dirty="0"/>
              <a:t>Turn off laser when not in </a:t>
            </a:r>
            <a:r>
              <a:rPr lang="en-US" dirty="0" smtClean="0"/>
              <a:t>use</a:t>
            </a:r>
          </a:p>
          <a:p>
            <a:pPr fontAlgn="base"/>
            <a:r>
              <a:rPr lang="en-US" dirty="0"/>
              <a:t>Watch the machine to make sure that it is operating </a:t>
            </a:r>
            <a:r>
              <a:rPr lang="en-US" dirty="0" smtClean="0"/>
              <a:t>correctly</a:t>
            </a:r>
          </a:p>
        </p:txBody>
      </p:sp>
    </p:spTree>
    <p:extLst>
      <p:ext uri="{BB962C8B-B14F-4D97-AF65-F5344CB8AC3E}">
        <p14:creationId xmlns:p14="http://schemas.microsoft.com/office/powerpoint/2010/main" val="1040876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 ever forget or need to be reminded of your next step you can CAREFLLY READ this tutorial:</a:t>
            </a:r>
          </a:p>
          <a:p>
            <a:r>
              <a:rPr lang="en-US" dirty="0">
                <a:hlinkClick r:id="rId2"/>
              </a:rPr>
              <a:t>http://www.csufablab.org/wp-content/uploads/2013/09/Laser-step-by-step-tutorial.pdf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725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138</TotalTime>
  <Words>120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Perspective</vt:lpstr>
      <vt:lpstr>Clocks of TIME</vt:lpstr>
      <vt:lpstr>Laser Etcher Demo</vt:lpstr>
      <vt:lpstr>PowerPoint Presentation</vt:lpstr>
      <vt:lpstr>Safety and Rules</vt:lpstr>
      <vt:lpstr>Tutorial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Clocks of TIME</dc:title>
  <dc:creator>Asia</dc:creator>
  <cp:lastModifiedBy>Asia</cp:lastModifiedBy>
  <cp:revision>4</cp:revision>
  <dcterms:created xsi:type="dcterms:W3CDTF">2013-12-18T20:46:06Z</dcterms:created>
  <dcterms:modified xsi:type="dcterms:W3CDTF">2013-12-18T23:05:02Z</dcterms:modified>
</cp:coreProperties>
</file>